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66038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8505"/>
            <a:ext cx="6854876" cy="5360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4790" y="3429000"/>
            <a:ext cx="4122420" cy="731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20" y="2637155"/>
            <a:ext cx="531876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9140"/>
            <a:ext cx="91933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25818" y="1377424"/>
            <a:ext cx="197542" cy="19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3024" y="2008137"/>
            <a:ext cx="220335" cy="19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3280" y="2554605"/>
            <a:ext cx="225425" cy="281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79883" y="3900274"/>
            <a:ext cx="243129" cy="265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79883" y="4538585"/>
            <a:ext cx="243129" cy="258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79883" y="5169298"/>
            <a:ext cx="243129" cy="265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95079" y="5807609"/>
            <a:ext cx="227933" cy="258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4961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16359" y="2029004"/>
            <a:ext cx="133289" cy="7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40430" y="1997710"/>
            <a:ext cx="789940" cy="45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20954" y="3952656"/>
            <a:ext cx="1199603" cy="561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84991" y="1784540"/>
            <a:ext cx="133289" cy="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1768" y="1651248"/>
            <a:ext cx="771173" cy="81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33520" y="3841036"/>
            <a:ext cx="123768" cy="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95570" y="3917202"/>
            <a:ext cx="866380" cy="618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5615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06574" y="3931657"/>
            <a:ext cx="637884" cy="343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3649" y="4046056"/>
            <a:ext cx="552198" cy="228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24558" y="3931657"/>
            <a:ext cx="533157" cy="352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92260" y="5190044"/>
            <a:ext cx="295140" cy="23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53781" y="5161445"/>
            <a:ext cx="961586" cy="428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72227" y="5190044"/>
            <a:ext cx="447471" cy="40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43136" y="5075646"/>
            <a:ext cx="571239" cy="505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04360"/>
            <a:ext cx="45423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51011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49906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2022-11-27T12:53:25Z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