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</p:sldIdLst>
  <p:sldSz cx="12192000" cy="6858000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3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549140"/>
            <a:ext cx="486713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549140"/>
            <a:ext cx="644444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549140"/>
            <a:ext cx="690247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525" y="980305"/>
            <a:ext cx="6902479" cy="50459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930" y="3573145"/>
            <a:ext cx="4168140" cy="7162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6620" y="2637155"/>
            <a:ext cx="5318760" cy="7696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042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051900" y="3816580"/>
            <a:ext cx="923504" cy="829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" name="img_16777215" descr="2.png">
            <a:extLst>
              <a:ext uri="{FF2B5EF4-FFF2-40B4-BE49-F238E27FC236}">
                <a16:creationId xmlns:a16="http://schemas.microsoft.com/office/drawing/2014/main" id="{2AE7ACB6-7CA6-A879-7395-78FA34DA7F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0620" b="94583"/>
          <a:stretch/>
        </p:blipFill>
        <p:spPr>
          <a:xfrm>
            <a:off x="1343472" y="4646135"/>
            <a:ext cx="5688632" cy="2230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17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08958" y="1642349"/>
            <a:ext cx="133289" cy="85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37719" y="1518442"/>
            <a:ext cx="1075834" cy="562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89652" y="2824237"/>
            <a:ext cx="913983" cy="562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46776" y="4130033"/>
            <a:ext cx="1256727" cy="562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>
            <a:extLst>
              <a:ext uri="{FF2B5EF4-FFF2-40B4-BE49-F238E27FC236}">
                <a16:creationId xmlns:a16="http://schemas.microsoft.com/office/drawing/2014/main" id="{9FF0CA53-5D77-8823-03D2-45B0D6E0D65B}"/>
              </a:ext>
            </a:extLst>
          </p:cNvPr>
          <p:cNvSpPr/>
          <p:nvPr/>
        </p:nvSpPr>
        <p:spPr bwMode="white">
          <a:xfrm>
            <a:off x="3503712" y="763429"/>
            <a:ext cx="3168352" cy="562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692650"/>
            <a:ext cx="11520000" cy="39692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73563" y="4118051"/>
            <a:ext cx="276099" cy="238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39414" y="4060802"/>
            <a:ext cx="409388" cy="400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33761" y="4060802"/>
            <a:ext cx="409388" cy="400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432836" y="4118051"/>
            <a:ext cx="276099" cy="238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692650"/>
            <a:ext cx="11520000" cy="47448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45649" y="1512045"/>
            <a:ext cx="257057" cy="323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26607" y="2855472"/>
            <a:ext cx="314181" cy="314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26607" y="4198900"/>
            <a:ext cx="314181" cy="314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620895"/>
            <a:ext cx="11520000" cy="54064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54852" y="3471897"/>
            <a:ext cx="314181" cy="314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73894" y="4139356"/>
            <a:ext cx="257057" cy="314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73894" y="4806814"/>
            <a:ext cx="257057" cy="314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54852" y="5483808"/>
            <a:ext cx="314181" cy="314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404360"/>
            <a:ext cx="644444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25" y="980305"/>
            <a:ext cx="6902478" cy="51221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264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6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9</cp:revision>
  <dcterms:created xsi:type="dcterms:W3CDTF">2022-11-08T02:00:00Z</dcterms:created>
  <dcterms:modified xsi:type="dcterms:W3CDTF">2022-11-30T07:07:52Z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