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45127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1898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6854876" cy="547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1470" y="3573145"/>
            <a:ext cx="3909060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190" y="2637155"/>
            <a:ext cx="5341620" cy="861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764405"/>
            <a:ext cx="11520000" cy="4254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08518" y="1785083"/>
            <a:ext cx="295140" cy="31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8518" y="2614980"/>
            <a:ext cx="295140" cy="324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08518" y="3454416"/>
            <a:ext cx="295140" cy="314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98997" y="4284314"/>
            <a:ext cx="304661" cy="324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4407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09944" y="1479311"/>
            <a:ext cx="359294" cy="312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9399" y="3134483"/>
            <a:ext cx="302564" cy="32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8854" y="4808572"/>
            <a:ext cx="293109" cy="312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374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7087" y="1682551"/>
            <a:ext cx="361785" cy="31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6128" y="2521173"/>
            <a:ext cx="314181" cy="31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6607" y="3350266"/>
            <a:ext cx="304661" cy="324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6128" y="4188888"/>
            <a:ext cx="295140" cy="314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4921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1124450"/>
            <a:ext cx="11520000" cy="2623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2913" y="1391556"/>
            <a:ext cx="314181" cy="31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92913" y="2231033"/>
            <a:ext cx="314181" cy="314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1954" y="3060971"/>
            <a:ext cx="257057" cy="324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380" y="548505"/>
            <a:ext cx="540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20260"/>
            <a:ext cx="52035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