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620260"/>
            <a:ext cx="599306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620260"/>
            <a:ext cx="6854875" cy="54839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3370" y="3573145"/>
            <a:ext cx="3985260" cy="6172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785" y="2637155"/>
            <a:ext cx="5341620" cy="8610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620260"/>
            <a:ext cx="967182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69185" y="3228260"/>
            <a:ext cx="1798479" cy="60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66937" y="3548260"/>
            <a:ext cx="1782492" cy="60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464765" y="4300260"/>
            <a:ext cx="999155" cy="60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14559" y="4644260"/>
            <a:ext cx="951195" cy="312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360853" y="5348260"/>
            <a:ext cx="1023134" cy="408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470680" y="5636260"/>
            <a:ext cx="1159019" cy="408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476750"/>
            <a:ext cx="11520000" cy="31879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69034" y="2108909"/>
            <a:ext cx="8930380" cy="916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548505"/>
            <a:ext cx="11520000" cy="53208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73577" y="1606957"/>
            <a:ext cx="361785" cy="324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92618" y="3123120"/>
            <a:ext cx="295140" cy="314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83097" y="4629746"/>
            <a:ext cx="304661" cy="333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404360"/>
            <a:ext cx="1092507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528912" y="2800592"/>
            <a:ext cx="279898" cy="298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41173" y="3514940"/>
            <a:ext cx="252811" cy="298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84274" y="4229289"/>
            <a:ext cx="288927" cy="307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59231" y="4952680"/>
            <a:ext cx="343101" cy="298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883420" y="5667028"/>
            <a:ext cx="297956" cy="298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770" y="620260"/>
            <a:ext cx="513267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620260"/>
            <a:ext cx="434717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549140"/>
            <a:ext cx="519699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8</cp:revision>
  <dcterms:created xsi:type="dcterms:W3CDTF">2022-11-08T02:00:00Z</dcterms:created>
  <dcterms:modified xsi:type="dcterms:W3CDTF">2022-11-27T12:42:38Z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