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61665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49140"/>
            <a:ext cx="53967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815" y="3573145"/>
            <a:ext cx="4099560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785" y="2637155"/>
            <a:ext cx="5341620" cy="861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9140"/>
            <a:ext cx="115028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4057" y="3510065"/>
            <a:ext cx="313712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4057" y="4262197"/>
            <a:ext cx="294699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5044" y="5004809"/>
            <a:ext cx="361245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5044" y="5756941"/>
            <a:ext cx="313712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09888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0715" y="1520618"/>
            <a:ext cx="345105" cy="308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0715" y="2956075"/>
            <a:ext cx="299697" cy="308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0715" y="4391533"/>
            <a:ext cx="299697" cy="308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5384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64558" y="2186332"/>
            <a:ext cx="1818446" cy="419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4558" y="3691957"/>
            <a:ext cx="1370975" cy="419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64558" y="5188052"/>
            <a:ext cx="1818446" cy="4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4563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7087" y="1496093"/>
            <a:ext cx="266578" cy="31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7087" y="2248692"/>
            <a:ext cx="266578" cy="31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7566" y="3753891"/>
            <a:ext cx="285619" cy="3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7087" y="4496964"/>
            <a:ext cx="266578" cy="323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620260"/>
            <a:ext cx="45728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55687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61485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2022-11-30T07:00:19Z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