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gs" Target="tags/tag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980305"/>
            <a:ext cx="6921520" cy="3732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92650"/>
            <a:ext cx="58322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92650"/>
            <a:ext cx="6921520" cy="507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692650"/>
            <a:ext cx="59907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9785" y="2637155"/>
            <a:ext cx="5341620" cy="861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840" y="3644900"/>
            <a:ext cx="4084320" cy="678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03700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43789" y="2751362"/>
            <a:ext cx="814177" cy="822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33012" y="4028505"/>
            <a:ext cx="745615" cy="56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60890" y="4259933"/>
            <a:ext cx="1105567" cy="32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24402" y="5305647"/>
            <a:ext cx="1037005" cy="557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55203" y="5305647"/>
            <a:ext cx="1696917" cy="565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4334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44062" y="1758286"/>
            <a:ext cx="361785" cy="314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44855" y="2539405"/>
            <a:ext cx="304661" cy="32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48789" y="2539405"/>
            <a:ext cx="257057" cy="314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9814" y="3482463"/>
            <a:ext cx="295140" cy="32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54376" y="4263582"/>
            <a:ext cx="314181" cy="32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67830" y="4263582"/>
            <a:ext cx="266578" cy="323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3923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84683" y="1691313"/>
            <a:ext cx="285619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4683" y="2472233"/>
            <a:ext cx="285619" cy="22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89477" y="3186488"/>
            <a:ext cx="418909" cy="4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89477" y="3976931"/>
            <a:ext cx="409388" cy="39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4151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50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29388" y="1232525"/>
            <a:ext cx="314181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9388" y="2014216"/>
            <a:ext cx="314181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8429" y="2795908"/>
            <a:ext cx="257057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3577599"/>
            <a:ext cx="314181" cy="314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770" y="620260"/>
            <a:ext cx="581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764405"/>
            <a:ext cx="57206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