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47628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50080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2420" y="3500755"/>
            <a:ext cx="3947160" cy="701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790" y="2637155"/>
            <a:ext cx="793242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3965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6128" y="1574057"/>
            <a:ext cx="285619" cy="324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7087" y="2365182"/>
            <a:ext cx="314181" cy="333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7087" y="3156306"/>
            <a:ext cx="314181" cy="333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7087" y="3956963"/>
            <a:ext cx="361785" cy="324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908550"/>
            <a:ext cx="11520000" cy="3902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92855" y="3379864"/>
            <a:ext cx="304661" cy="324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76954" y="3379864"/>
            <a:ext cx="295140" cy="324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35731" y="4181371"/>
            <a:ext cx="361785" cy="31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62905" y="4181371"/>
            <a:ext cx="323702" cy="31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815" y="184150"/>
            <a:ext cx="10232390" cy="3496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6050" y="1047750"/>
            <a:ext cx="499110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91285" y="2416175"/>
            <a:ext cx="523875" cy="59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760" y="3860800"/>
            <a:ext cx="10232390" cy="2955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416050" y="4000500"/>
            <a:ext cx="441960" cy="46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487805" y="5454650"/>
            <a:ext cx="504190" cy="61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01691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55979" y="1203192"/>
            <a:ext cx="546275" cy="49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5979" y="2691542"/>
            <a:ext cx="546275" cy="504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5979" y="3481965"/>
            <a:ext cx="546275" cy="49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5979" y="4978724"/>
            <a:ext cx="546275" cy="487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332605"/>
            <a:ext cx="55534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476750"/>
            <a:ext cx="52933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692650"/>
            <a:ext cx="6911999" cy="5464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2022-11-27T12:18:33Z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