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7007205" cy="4189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7007206" cy="5721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658360"/>
            <a:ext cx="7007206" cy="55410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625" y="764405"/>
            <a:ext cx="7007206" cy="5588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62150" y="2426970"/>
            <a:ext cx="8267700" cy="20040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28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14347" y="2213284"/>
            <a:ext cx="1923173" cy="799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17289" y="3022773"/>
            <a:ext cx="2637223" cy="799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14347" y="4146534"/>
            <a:ext cx="2646743" cy="799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17289" y="4965546"/>
            <a:ext cx="2637223" cy="790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76750"/>
            <a:ext cx="937467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11715" y="1236480"/>
            <a:ext cx="255672" cy="271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11715" y="2554381"/>
            <a:ext cx="255672" cy="271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03967" y="3872281"/>
            <a:ext cx="294411" cy="263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04360"/>
            <a:ext cx="11520000" cy="42918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55169" y="3380061"/>
            <a:ext cx="285619" cy="314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34078" y="3380061"/>
            <a:ext cx="361785" cy="314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36128" y="4181212"/>
            <a:ext cx="314181" cy="324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548505"/>
            <a:ext cx="11520000" cy="4937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16425" y="2531317"/>
            <a:ext cx="285619" cy="314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06111" y="4142353"/>
            <a:ext cx="361785" cy="324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87863" y="4952637"/>
            <a:ext cx="314181" cy="333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980305"/>
            <a:ext cx="7007205" cy="4303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7007206" cy="5188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7007206" cy="4350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2022-11-27T12:10:06Z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