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9" r:id="rId18"/>
    <p:sldId id="280" r:id="rId19"/>
    <p:sldId id="281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657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48788" y="2157625"/>
            <a:ext cx="361785" cy="551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9582" y="2319548"/>
            <a:ext cx="485553" cy="20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6078" y="2319548"/>
            <a:ext cx="504595" cy="20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56458" y="2319548"/>
            <a:ext cx="485553" cy="20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58311" y="2986292"/>
            <a:ext cx="401586" cy="58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2938" y="3148215"/>
            <a:ext cx="142809" cy="20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76491" y="3148215"/>
            <a:ext cx="799735" cy="20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08789" y="3148215"/>
            <a:ext cx="333223" cy="20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2911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1640" y="2690429"/>
            <a:ext cx="2265917" cy="1069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06814" y="2566320"/>
            <a:ext cx="1818446" cy="1365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9111" y="2556773"/>
            <a:ext cx="2189752" cy="1365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41147"/>
            <a:ext cx="11520000" cy="2411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64574" y="2309050"/>
            <a:ext cx="6216991" cy="276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340" y="1121972"/>
            <a:ext cx="11520000" cy="2819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488" y="1988840"/>
            <a:ext cx="6188429" cy="159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93865"/>
            <a:ext cx="11520000" cy="4670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7359" y="2123230"/>
            <a:ext cx="304661" cy="23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77061" y="2323385"/>
            <a:ext cx="199933" cy="20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7822" y="2323385"/>
            <a:ext cx="199933" cy="20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52433" y="2313853"/>
            <a:ext cx="209454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42714" y="2313853"/>
            <a:ext cx="199933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67541" y="2819005"/>
            <a:ext cx="209454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7822" y="2819005"/>
            <a:ext cx="199933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61954" y="2819005"/>
            <a:ext cx="199933" cy="20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42714" y="2819005"/>
            <a:ext cx="199933" cy="219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79045" y="3629154"/>
            <a:ext cx="285619" cy="23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16533" y="3629154"/>
            <a:ext cx="323702" cy="23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964268" y="4372585"/>
            <a:ext cx="285619" cy="23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63930"/>
            <a:ext cx="11233248" cy="2330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2708920"/>
            <a:ext cx="10993296" cy="400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9480376" y="3791070"/>
            <a:ext cx="432048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423592" y="3026530"/>
            <a:ext cx="2770512" cy="2708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853919" y="6349280"/>
            <a:ext cx="6407404" cy="286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5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0975" y="2499384"/>
            <a:ext cx="7159537" cy="1085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585355"/>
            <a:ext cx="11520000" cy="3442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090975" y="4671326"/>
            <a:ext cx="7311867" cy="1809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1520000" cy="2881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5169" y="2269550"/>
            <a:ext cx="4512793" cy="164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2806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0028" y="2732846"/>
            <a:ext cx="7702214" cy="1088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411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0128" y="2725769"/>
            <a:ext cx="6493090" cy="1629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238" y="2708920"/>
            <a:ext cx="4409524" cy="12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385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86082" y="1725329"/>
            <a:ext cx="333223" cy="20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5603" y="2726306"/>
            <a:ext cx="428429" cy="20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8066" y="3689150"/>
            <a:ext cx="2085024" cy="285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24958" y="4213471"/>
            <a:ext cx="361785" cy="21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52264" y="4203938"/>
            <a:ext cx="333223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56595" y="4213471"/>
            <a:ext cx="314181" cy="21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56859" y="4718726"/>
            <a:ext cx="495074" cy="247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72165" y="5214447"/>
            <a:ext cx="199933" cy="219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530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29723" y="1325101"/>
            <a:ext cx="199933" cy="21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57954" y="1325101"/>
            <a:ext cx="190413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90516" y="1325101"/>
            <a:ext cx="333223" cy="238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6301" y="2326889"/>
            <a:ext cx="628363" cy="21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0086" y="2326889"/>
            <a:ext cx="209454" cy="21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54483" y="2326889"/>
            <a:ext cx="352264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81987" y="2298267"/>
            <a:ext cx="342743" cy="276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1095" y="3319136"/>
            <a:ext cx="790214" cy="21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24599" y="3824801"/>
            <a:ext cx="352264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34714" y="4320925"/>
            <a:ext cx="495074" cy="21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3538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5293" y="1782918"/>
            <a:ext cx="333223" cy="21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72466" y="1782918"/>
            <a:ext cx="352264" cy="21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0004" y="2784488"/>
            <a:ext cx="476033" cy="21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64466" y="4282074"/>
            <a:ext cx="199933" cy="21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3229693"/>
            <a:ext cx="2476190" cy="21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93043"/>
            <a:ext cx="11520000" cy="1490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22269" y="1695168"/>
            <a:ext cx="295140" cy="26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22269" y="2192161"/>
            <a:ext cx="295140" cy="267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564904"/>
            <a:ext cx="11520000" cy="2311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163969" y="2774996"/>
            <a:ext cx="257057" cy="200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125887" y="3586717"/>
            <a:ext cx="295140" cy="26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163969" y="4427086"/>
            <a:ext cx="257057" cy="21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9408368" y="987997"/>
            <a:ext cx="2232248" cy="555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3727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90144" y="1839727"/>
            <a:ext cx="257057" cy="20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2210" y="4032342"/>
            <a:ext cx="209454" cy="209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534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6871" y="1729148"/>
            <a:ext cx="266578" cy="209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4739" y="3224878"/>
            <a:ext cx="218975" cy="219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124744"/>
            <a:ext cx="11520000" cy="1859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4979" y="1754058"/>
            <a:ext cx="228495" cy="219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</cp:revision>
  <dcterms:created xsi:type="dcterms:W3CDTF">2022-11-08T02:00:00Z</dcterms:created>
  <dcterms:modified xsi:type="dcterms:W3CDTF">2022-11-18T12:35:30Z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