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4398"/>
            <a:ext cx="11520000" cy="4749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2495" y="3047538"/>
            <a:ext cx="790214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95206" y="3047538"/>
            <a:ext cx="780694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56528" y="3047538"/>
            <a:ext cx="942545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9140" y="3781852"/>
            <a:ext cx="647404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5669" y="3781852"/>
            <a:ext cx="209454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5685" y="3781852"/>
            <a:ext cx="790214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39140" y="4506630"/>
            <a:ext cx="647404" cy="219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23173" y="4506630"/>
            <a:ext cx="790214" cy="219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11173" y="5250482"/>
            <a:ext cx="209454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72495" y="5250482"/>
            <a:ext cx="790214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8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5305" y="1957046"/>
            <a:ext cx="5998016" cy="1973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80728"/>
            <a:ext cx="11520000" cy="4595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756" y="5204596"/>
            <a:ext cx="8835173" cy="28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1578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516" y="2292012"/>
            <a:ext cx="4826975" cy="28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96752"/>
            <a:ext cx="11520000" cy="317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3161" y="2358324"/>
            <a:ext cx="4788892" cy="185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1017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2060848"/>
            <a:ext cx="11520000" cy="2596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681190" y="3740649"/>
            <a:ext cx="5750479" cy="80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691973"/>
            <a:ext cx="11520000" cy="1854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59496" y="5229200"/>
            <a:ext cx="5112568" cy="1253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34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1690118"/>
            <a:ext cx="3560727" cy="81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751" y="1078269"/>
            <a:ext cx="11520000" cy="3179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536" y="2204864"/>
            <a:ext cx="5283966" cy="82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012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1153" y="2268789"/>
            <a:ext cx="6169388" cy="110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16" y="2204864"/>
            <a:ext cx="1295238" cy="22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499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5748" y="2212348"/>
            <a:ext cx="5026909" cy="131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0344472" y="980728"/>
            <a:ext cx="1066469" cy="33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571" y="2809952"/>
            <a:ext cx="5542857" cy="12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516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3223" y="1643539"/>
            <a:ext cx="647404" cy="20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6148" y="2139051"/>
            <a:ext cx="790214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8099" y="2139051"/>
            <a:ext cx="647404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8148" y="2644093"/>
            <a:ext cx="647404" cy="20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42743" y="3139606"/>
            <a:ext cx="495074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19438" y="3635118"/>
            <a:ext cx="352264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94942" y="4759550"/>
            <a:ext cx="628363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65851" y="4759550"/>
            <a:ext cx="199933" cy="21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02314" y="5264592"/>
            <a:ext cx="352264" cy="20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53917" y="5245534"/>
            <a:ext cx="323702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512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384" y="1739977"/>
            <a:ext cx="199933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5400" y="1739977"/>
            <a:ext cx="1237685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5979" y="3238546"/>
            <a:ext cx="923504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1764" y="3238546"/>
            <a:ext cx="923504" cy="21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7979" y="4240774"/>
            <a:ext cx="942545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653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6070" y="1224517"/>
            <a:ext cx="495074" cy="21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3442" y="2274290"/>
            <a:ext cx="647404" cy="20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19607" y="2274290"/>
            <a:ext cx="514115" cy="21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0169" y="3343151"/>
            <a:ext cx="476033" cy="20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24004" y="3333607"/>
            <a:ext cx="352264" cy="21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0" y="1104828"/>
            <a:ext cx="11520000" cy="2324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84951" y="1762073"/>
            <a:ext cx="257057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84951" y="2438369"/>
            <a:ext cx="257057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84951" y="3124190"/>
            <a:ext cx="257057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547361"/>
            <a:ext cx="11520000" cy="1249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163969" y="3623684"/>
            <a:ext cx="257057" cy="200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163969" y="4301051"/>
            <a:ext cx="257057" cy="200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385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2045" y="1758186"/>
            <a:ext cx="266578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5467" y="4599052"/>
            <a:ext cx="218975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2907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4979" y="1849212"/>
            <a:ext cx="228495" cy="219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744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9309" y="1848965"/>
            <a:ext cx="266578" cy="20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9640" y="3954924"/>
            <a:ext cx="218975" cy="20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2022-11-08T02:00:00Z</dcterms:created>
  <dcterms:modified xsi:type="dcterms:W3CDTF">2022-11-18T12:26:26Z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