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4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124744"/>
            <a:ext cx="11520000" cy="2731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1731" y="2748443"/>
            <a:ext cx="1980297" cy="907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99857" y="2614727"/>
            <a:ext cx="2035164" cy="1041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10656" y="2748443"/>
            <a:ext cx="1961256" cy="916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96752"/>
            <a:ext cx="11520000" cy="369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62417" y="2368422"/>
            <a:ext cx="342743" cy="209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20334" y="2949494"/>
            <a:ext cx="352264" cy="219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1376" y="2949494"/>
            <a:ext cx="352264" cy="219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78780" y="4530772"/>
            <a:ext cx="8054479" cy="285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464" y="4898496"/>
            <a:ext cx="11520000" cy="1418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2832852" y="5454269"/>
            <a:ext cx="2665785" cy="757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2321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5520" y="3284984"/>
            <a:ext cx="10202146" cy="3501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2927648" y="4005064"/>
            <a:ext cx="2537890" cy="2520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8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0628" y="1737097"/>
            <a:ext cx="7483239" cy="285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19669" y="3698867"/>
            <a:ext cx="7664132" cy="285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4845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2168" y="2598011"/>
            <a:ext cx="4293818" cy="875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13408" y="5583637"/>
            <a:ext cx="8025917" cy="286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43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0148" y="1689817"/>
            <a:ext cx="5026909" cy="285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560" y="1124744"/>
            <a:ext cx="11520000" cy="3315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8535" y="3563536"/>
            <a:ext cx="8739966" cy="781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0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5289" y="2139852"/>
            <a:ext cx="5598148" cy="1289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112" y="1101971"/>
            <a:ext cx="11520000" cy="2701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83632" y="2132856"/>
            <a:ext cx="3566536" cy="1603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524" y="2708920"/>
            <a:ext cx="4580952" cy="121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4983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35206" y="3558664"/>
            <a:ext cx="2085024" cy="285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77090" y="3558664"/>
            <a:ext cx="1199603" cy="285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30016" y="4092246"/>
            <a:ext cx="628363" cy="266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62314" y="4644884"/>
            <a:ext cx="495074" cy="219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65983" y="4616300"/>
            <a:ext cx="1218644" cy="285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54644" y="5159410"/>
            <a:ext cx="1209123" cy="276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63107" y="5692991"/>
            <a:ext cx="904462" cy="276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124744"/>
            <a:ext cx="11520000" cy="3569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01334" y="1325167"/>
            <a:ext cx="333223" cy="248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63912" y="1850087"/>
            <a:ext cx="333223" cy="267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25698" y="2546799"/>
            <a:ext cx="333223" cy="248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1598" y="3233967"/>
            <a:ext cx="333223" cy="267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92210" y="3787518"/>
            <a:ext cx="209454" cy="209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26094" y="4312438"/>
            <a:ext cx="199933" cy="209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4162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97822" y="1782045"/>
            <a:ext cx="1780363" cy="285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06483" y="1782045"/>
            <a:ext cx="628363" cy="285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69590" y="2334559"/>
            <a:ext cx="333223" cy="247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35177" y="2877547"/>
            <a:ext cx="495074" cy="209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73458" y="3411009"/>
            <a:ext cx="476033" cy="209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69590" y="4458881"/>
            <a:ext cx="333223" cy="247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91640" y="5001869"/>
            <a:ext cx="485553" cy="209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5287653"/>
            <a:ext cx="11520000" cy="1016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5591971" y="5373978"/>
            <a:ext cx="333223" cy="268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10714086" y="5393162"/>
            <a:ext cx="333223" cy="239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5287309" y="5891934"/>
            <a:ext cx="333223" cy="239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02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84756" y="1735267"/>
            <a:ext cx="247537" cy="190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75235" y="2231318"/>
            <a:ext cx="257057" cy="200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37153" y="2717829"/>
            <a:ext cx="295140" cy="267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75235" y="3242497"/>
            <a:ext cx="257057" cy="200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75235" y="3738548"/>
            <a:ext cx="257057" cy="200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345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91309" y="1724545"/>
            <a:ext cx="218975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34648" y="2724215"/>
            <a:ext cx="218975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568" y="1124744"/>
            <a:ext cx="11520000" cy="253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41601" y="1258452"/>
            <a:ext cx="218975" cy="210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805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07384" y="1176711"/>
            <a:ext cx="257057" cy="209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83020" y="3684828"/>
            <a:ext cx="218975" cy="219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8</cp:revision>
  <dcterms:created xsi:type="dcterms:W3CDTF">2022-11-08T02:00:00Z</dcterms:created>
  <dcterms:modified xsi:type="dcterms:W3CDTF">2022-11-18T12:15:08Z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