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160" y="980728"/>
            <a:ext cx="8640000" cy="5246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8610" y="4128829"/>
            <a:ext cx="4839162" cy="1888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4354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696" y="1101361"/>
            <a:ext cx="8640000" cy="5008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1196752"/>
            <a:ext cx="7201587" cy="486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2297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3645024"/>
            <a:ext cx="4161905" cy="5333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000" y="1844824"/>
            <a:ext cx="4000000" cy="685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238" y="2774263"/>
            <a:ext cx="3904762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680" y="1221950"/>
            <a:ext cx="8640000" cy="3310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576" y="1412776"/>
            <a:ext cx="7468313" cy="2929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616" y="1083943"/>
            <a:ext cx="8640000" cy="4106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3284984"/>
            <a:ext cx="7430209" cy="1800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85" y="908720"/>
            <a:ext cx="80914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787" y="4302208"/>
            <a:ext cx="6949529" cy="2321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6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288" y="1080000"/>
            <a:ext cx="8640000" cy="341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1160" y="1916832"/>
            <a:ext cx="7451527" cy="2336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51651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8986" y="4149919"/>
            <a:ext cx="6344255" cy="187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7</cp:revision>
  <dcterms:created xsi:type="dcterms:W3CDTF">2022-11-08T02:00:37Z</dcterms:created>
  <dcterms:modified xsi:type="dcterms:W3CDTF">2022-11-18T11:56:36Z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