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097645"/>
            <a:ext cx="8640000" cy="2155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2060848"/>
            <a:ext cx="7211113" cy="111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599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16832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19" y="2838524"/>
            <a:ext cx="3904762" cy="5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666" y="3664978"/>
            <a:ext cx="5066667" cy="5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9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08061" y="4697242"/>
            <a:ext cx="1085953" cy="30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265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7450" y="3333598"/>
            <a:ext cx="6420463" cy="179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068379"/>
            <a:ext cx="8640000" cy="3578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268760"/>
            <a:ext cx="7477839" cy="320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8008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0038" y="4220270"/>
            <a:ext cx="6922473" cy="233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566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126" y="3976858"/>
            <a:ext cx="6134685" cy="25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08720"/>
            <a:ext cx="7764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0325" y="4954434"/>
            <a:ext cx="7088397" cy="166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6</cp:revision>
  <dcterms:created xsi:type="dcterms:W3CDTF">2022-11-08T02:00:37Z</dcterms:created>
  <dcterms:modified xsi:type="dcterms:W3CDTF">2022-11-18T11:49:03Z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