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3699" y="1080000"/>
            <a:ext cx="8640000" cy="42226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87624" y="3284984"/>
            <a:ext cx="7576491" cy="2017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30209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000" y="1938144"/>
            <a:ext cx="4000000" cy="68571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524" y="2924944"/>
            <a:ext cx="3780952" cy="5619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3717032"/>
            <a:ext cx="7104762" cy="54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980728"/>
            <a:ext cx="725749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356927" y="3360032"/>
            <a:ext cx="288059" cy="248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35873" y="5154524"/>
            <a:ext cx="240049" cy="256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28201" y="6348182"/>
            <a:ext cx="256052" cy="264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9632" y="908720"/>
            <a:ext cx="631877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880" y="908720"/>
            <a:ext cx="8640000" cy="36482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01279" y="2618255"/>
            <a:ext cx="7411157" cy="1824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4888" y="1061083"/>
            <a:ext cx="8640000" cy="34381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8338" y="2636912"/>
            <a:ext cx="7458787" cy="1824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4888" y="4499255"/>
            <a:ext cx="8640000" cy="19981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907704" y="6015138"/>
            <a:ext cx="5112568" cy="582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980728"/>
            <a:ext cx="8640000" cy="5548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7253543" y="3059013"/>
            <a:ext cx="781124" cy="305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34138" y="4632028"/>
            <a:ext cx="752546" cy="305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908720"/>
            <a:ext cx="838095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354014" y="4293096"/>
            <a:ext cx="720743" cy="1867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76616" y="4941168"/>
            <a:ext cx="720743" cy="1219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2751" y="1078963"/>
            <a:ext cx="8640000" cy="22306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87624" y="2060848"/>
            <a:ext cx="7163484" cy="1115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用户</cp:lastModifiedBy>
  <cp:revision>8</cp:revision>
  <dcterms:created xsi:type="dcterms:W3CDTF">2022-11-08T02:00:37Z</dcterms:created>
  <dcterms:modified xsi:type="dcterms:W3CDTF">2022-11-18T08:45:46Z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