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2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72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456" y="1324872"/>
            <a:ext cx="3257861" cy="106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1174" y="2821068"/>
            <a:ext cx="3372171" cy="390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456" y="3583461"/>
            <a:ext cx="6772921" cy="115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648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86" y="3763677"/>
            <a:ext cx="8771428" cy="5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070552"/>
            <a:ext cx="77389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07485" y="3732952"/>
            <a:ext cx="401025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2949" y="5729752"/>
            <a:ext cx="418089" cy="28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9159" y="6403885"/>
            <a:ext cx="784985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450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28939" y="2063656"/>
            <a:ext cx="476295" cy="30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7980" y="2807542"/>
            <a:ext cx="447717" cy="30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3040" y="4295312"/>
            <a:ext cx="476295" cy="30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8200" y="5039197"/>
            <a:ext cx="485821" cy="305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24744"/>
            <a:ext cx="8640000" cy="4475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3660" y="4388686"/>
            <a:ext cx="6620507" cy="114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76405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3849" y="4404681"/>
            <a:ext cx="6638128" cy="2327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4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3513163"/>
            <a:ext cx="6639558" cy="239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896" y="1087673"/>
            <a:ext cx="8640000" cy="368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0792" y="1268760"/>
            <a:ext cx="7202416" cy="3507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2022-11-18T08:02:29Z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