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836712"/>
            <a:ext cx="81649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2001" y="6236148"/>
            <a:ext cx="612146" cy="279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8805" y="6236148"/>
            <a:ext cx="630150" cy="279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08720"/>
            <a:ext cx="8640000" cy="4599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000" y="5085184"/>
            <a:ext cx="8640000" cy="138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507440" y="5229200"/>
            <a:ext cx="6258522" cy="1238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731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095" y="2912815"/>
            <a:ext cx="3723809" cy="561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476" y="3645024"/>
            <a:ext cx="4619048" cy="5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3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74699" y="3265051"/>
            <a:ext cx="895435" cy="381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69384" y="4037929"/>
            <a:ext cx="885909" cy="39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93662" y="4037929"/>
            <a:ext cx="876383" cy="381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908720"/>
            <a:ext cx="83063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57902" y="3320949"/>
            <a:ext cx="430430" cy="357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4128" y="4082223"/>
            <a:ext cx="265584" cy="29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79175" y="4788465"/>
            <a:ext cx="421272" cy="36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86243" y="5558911"/>
            <a:ext cx="256426" cy="29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78724" y="5522223"/>
            <a:ext cx="1263817" cy="385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97618" y="6292669"/>
            <a:ext cx="457905" cy="29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953" y="4321668"/>
            <a:ext cx="7049173" cy="1086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6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46209" y="2216507"/>
            <a:ext cx="352458" cy="30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4819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85918" y="3596685"/>
            <a:ext cx="314355" cy="30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4228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10240" y="2031615"/>
            <a:ext cx="304829" cy="295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4970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75656" y="2132856"/>
            <a:ext cx="6693021" cy="334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2022-11-18T08:05:08Z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