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3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18" y="1102099"/>
            <a:ext cx="8640000" cy="3550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9672" y="2924944"/>
            <a:ext cx="5696493" cy="1603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859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95" y="2912815"/>
            <a:ext cx="3723809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522" y="3708813"/>
            <a:ext cx="3876190" cy="5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5184" y="4662837"/>
            <a:ext cx="7258743" cy="1858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0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269" y="1130296"/>
            <a:ext cx="8640000" cy="2737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6" y="1988840"/>
            <a:ext cx="6220418" cy="1850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456" y="1097170"/>
            <a:ext cx="8640000" cy="3673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8906" y="2852936"/>
            <a:ext cx="5791753" cy="184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0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8635" y="3454872"/>
            <a:ext cx="6506196" cy="232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97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6502" y="2795344"/>
            <a:ext cx="3515466" cy="125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75934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7752" y="4982588"/>
            <a:ext cx="5006506" cy="170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2022-11-18T08:00:42Z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