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728" y="1052736"/>
            <a:ext cx="8640000" cy="2796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5458" y="2646484"/>
            <a:ext cx="5286879" cy="113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1472"/>
            <a:ext cx="83809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59632" y="5517232"/>
            <a:ext cx="6840760" cy="122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65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95" y="2912815"/>
            <a:ext cx="3723809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17032"/>
            <a:ext cx="5266667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5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79307" y="3262231"/>
            <a:ext cx="266725" cy="30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4500" y="4005524"/>
            <a:ext cx="447717" cy="30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3221" y="4005524"/>
            <a:ext cx="266725" cy="30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3729" y="6244932"/>
            <a:ext cx="978622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2648" y="2804690"/>
            <a:ext cx="295303" cy="314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208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4933" y="2929784"/>
            <a:ext cx="276251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320" y="1052736"/>
            <a:ext cx="8640000" cy="3820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2297" y="3653514"/>
            <a:ext cx="342932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1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5681616"/>
            <a:ext cx="400088" cy="3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5681616"/>
            <a:ext cx="400088" cy="38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54765" y="3186364"/>
            <a:ext cx="1381256" cy="89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9902" y="3186364"/>
            <a:ext cx="1381256" cy="89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5040" y="3186364"/>
            <a:ext cx="1390782" cy="1324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8337" y="3566495"/>
            <a:ext cx="2876824" cy="39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4149080"/>
            <a:ext cx="8640000" cy="1470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00274" y="5132509"/>
            <a:ext cx="2933980" cy="38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