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4197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417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3717032"/>
            <a:ext cx="6585880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588968" y="1772816"/>
            <a:ext cx="758896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 rot="2566724">
            <a:off x="5900512" y="2238736"/>
            <a:ext cx="1360026" cy="1052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028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666" y="3760245"/>
            <a:ext cx="5266667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9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66672" y="3359609"/>
            <a:ext cx="168608" cy="2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8293" y="4166384"/>
            <a:ext cx="252912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36286" y="4166384"/>
            <a:ext cx="262280" cy="3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8818" y="5573550"/>
            <a:ext cx="852410" cy="40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38297" y="6305276"/>
            <a:ext cx="871144" cy="38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40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6091" y="2087950"/>
            <a:ext cx="657287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6014" y="2059340"/>
            <a:ext cx="1105005" cy="381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349" y="4290927"/>
            <a:ext cx="447717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4029" y="5025253"/>
            <a:ext cx="257199" cy="295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139346"/>
            <a:ext cx="342932" cy="28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2874208"/>
            <a:ext cx="342932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89142" y="3609070"/>
            <a:ext cx="342932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9142" y="5078794"/>
            <a:ext cx="342932" cy="276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909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27414" y="2097828"/>
            <a:ext cx="400088" cy="391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569" y="3605154"/>
            <a:ext cx="342932" cy="286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8624" y="2195111"/>
            <a:ext cx="295303" cy="314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512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4698" y="1286866"/>
            <a:ext cx="276251" cy="305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8415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4226" y="4985052"/>
            <a:ext cx="3423668" cy="168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7263" y="4985052"/>
            <a:ext cx="3380440" cy="102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8</cp:revision>
  <dcterms:created xsi:type="dcterms:W3CDTF">2022-11-08T02:00:37Z</dcterms:created>
  <dcterms:modified xsi:type="dcterms:W3CDTF">2022-11-18T08:14:42Z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