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1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672" y="1082336"/>
            <a:ext cx="8640000" cy="438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568" y="1196752"/>
            <a:ext cx="7935082" cy="410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45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653190"/>
            <a:ext cx="8276190" cy="4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597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44675" y="4818461"/>
            <a:ext cx="341024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168" y="1124744"/>
            <a:ext cx="8640000" cy="413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9132" y="2974690"/>
            <a:ext cx="352458" cy="30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80728"/>
            <a:ext cx="70290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7801" y="4050660"/>
            <a:ext cx="4533630" cy="263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149" y="980728"/>
            <a:ext cx="77697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6865" y="3826442"/>
            <a:ext cx="6159223" cy="292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20" y="980728"/>
            <a:ext cx="73537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048" y="3446981"/>
            <a:ext cx="6267317" cy="3301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8640000" cy="5561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712" y="1068627"/>
            <a:ext cx="8640000" cy="2859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608" y="1268760"/>
            <a:ext cx="6610981" cy="2477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