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5" d="100"/>
          <a:sy n="105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908720"/>
            <a:ext cx="859002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97909" y="4413983"/>
            <a:ext cx="6080257" cy="22357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164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663938" y="5333092"/>
            <a:ext cx="5896538" cy="1106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59101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2000" y="1938144"/>
            <a:ext cx="4000000" cy="68571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4381" y="2848048"/>
            <a:ext cx="3295238" cy="58095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3668707"/>
            <a:ext cx="8304762" cy="5523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029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568679" y="5453729"/>
            <a:ext cx="1752767" cy="3049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50377" y="5406085"/>
            <a:ext cx="3429327" cy="400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55470" y="6168391"/>
            <a:ext cx="847805" cy="3049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1124744"/>
            <a:ext cx="8640000" cy="41130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295532" y="1573269"/>
            <a:ext cx="257199" cy="305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89997" y="1811846"/>
            <a:ext cx="266725" cy="3149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28189" y="2546664"/>
            <a:ext cx="457243" cy="305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04793" y="2546664"/>
            <a:ext cx="485821" cy="305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352908" y="2508492"/>
            <a:ext cx="885909" cy="3817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18487" y="4684317"/>
            <a:ext cx="3553164" cy="400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908720"/>
            <a:ext cx="8640000" cy="55201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092250" y="1843050"/>
            <a:ext cx="866857" cy="3050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53970" y="2567633"/>
            <a:ext cx="257199" cy="3050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49185" y="3044332"/>
            <a:ext cx="476295" cy="3050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67399" y="5227614"/>
            <a:ext cx="800176" cy="2955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57696" y="5952197"/>
            <a:ext cx="476295" cy="3050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5456" y="1124744"/>
            <a:ext cx="8640000" cy="30052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430604" y="2822930"/>
            <a:ext cx="266725" cy="295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25775" y="3547998"/>
            <a:ext cx="685865" cy="305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992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92339" y="3493425"/>
            <a:ext cx="2733936" cy="27091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50421" y="3254944"/>
            <a:ext cx="3305490" cy="3186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9664" y="1124111"/>
            <a:ext cx="8640000" cy="46436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1560" y="2420888"/>
            <a:ext cx="2962557" cy="29082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79079" y="2430423"/>
            <a:ext cx="2657728" cy="31275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734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59197" y="4195697"/>
            <a:ext cx="5820330" cy="11147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用户</cp:lastModifiedBy>
  <cp:revision>6</cp:revision>
  <dcterms:created xsi:type="dcterms:W3CDTF">2022-11-08T02:00:37Z</dcterms:created>
  <dcterms:modified xsi:type="dcterms:W3CDTF">2022-11-18T07:28:43Z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