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08084"/>
            <a:ext cx="8640000" cy="2356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31670" y="1289342"/>
            <a:ext cx="295303" cy="305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160" y="1119763"/>
            <a:ext cx="8640000" cy="4618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8906" y="2589277"/>
            <a:ext cx="342932" cy="305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908720"/>
            <a:ext cx="79041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81746" y="1109447"/>
            <a:ext cx="270154" cy="279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980728"/>
            <a:ext cx="80816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23000" y="1934783"/>
            <a:ext cx="285129" cy="276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0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64335" y="2785951"/>
            <a:ext cx="695391" cy="304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74610" y="2785951"/>
            <a:ext cx="266725" cy="304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73861" y="3529327"/>
            <a:ext cx="685865" cy="304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22328" y="3529327"/>
            <a:ext cx="666813" cy="304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52736"/>
            <a:ext cx="8640000" cy="2801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4132" y="2663107"/>
            <a:ext cx="3686527" cy="1076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09755" y="2663107"/>
            <a:ext cx="3419801" cy="1076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3854210"/>
            <a:ext cx="8640000" cy="2928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005504" y="5199365"/>
            <a:ext cx="2638676" cy="152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4939705" y="5199365"/>
            <a:ext cx="3448379" cy="152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304" y="1052736"/>
            <a:ext cx="8640000" cy="4940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9754" y="3093908"/>
            <a:ext cx="2838721" cy="1087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11926" y="2969688"/>
            <a:ext cx="3953254" cy="1211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6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06915" y="4957375"/>
            <a:ext cx="5763175" cy="1133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955278"/>
            <a:ext cx="7848864" cy="1902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2858208"/>
            <a:ext cx="7776848" cy="3834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827584" y="4149080"/>
            <a:ext cx="6087056" cy="2611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016" y="1065830"/>
            <a:ext cx="8640000" cy="5498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9466" y="3429000"/>
            <a:ext cx="5067783" cy="305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00" y="1938144"/>
            <a:ext cx="4000000" cy="685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381" y="2848048"/>
            <a:ext cx="3295238" cy="5809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285" y="3637190"/>
            <a:ext cx="3771429" cy="5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304" y="1041628"/>
            <a:ext cx="8640000" cy="4775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6229" y="4149080"/>
            <a:ext cx="5277353" cy="1553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1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696" y="1058762"/>
            <a:ext cx="8640000" cy="3751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9592" y="1268760"/>
            <a:ext cx="7611201" cy="3531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5646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893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23415" y="4092631"/>
            <a:ext cx="1950836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00545" y="4803157"/>
            <a:ext cx="4252065" cy="397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59039" y="5570526"/>
            <a:ext cx="2263349" cy="378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75722" y="6309473"/>
            <a:ext cx="776546" cy="397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448" y="1124744"/>
            <a:ext cx="8640000" cy="2776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00534" y="1334614"/>
            <a:ext cx="531506" cy="942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10561" y="1630339"/>
            <a:ext cx="257199" cy="305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29436" y="2641530"/>
            <a:ext cx="447717" cy="305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24744"/>
            <a:ext cx="8640000" cy="3852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95708" y="2907736"/>
            <a:ext cx="1028798" cy="305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94826" y="4423756"/>
            <a:ext cx="466769" cy="295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124744"/>
            <a:ext cx="8640000" cy="3781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34842" y="1324798"/>
            <a:ext cx="257199" cy="304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54335" y="1324798"/>
            <a:ext cx="476295" cy="304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63552" y="2086912"/>
            <a:ext cx="276251" cy="295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83045" y="2086912"/>
            <a:ext cx="485821" cy="304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63420" y="2839500"/>
            <a:ext cx="1085953" cy="304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44324" y="4363727"/>
            <a:ext cx="466769" cy="295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26154" y="4354201"/>
            <a:ext cx="676339" cy="304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24744"/>
            <a:ext cx="8640000" cy="3062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8126" y="2803882"/>
            <a:ext cx="6410937" cy="410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43341" y="3605290"/>
            <a:ext cx="1543197" cy="305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210105"/>
            <a:ext cx="8640000" cy="4437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1919" y="2899328"/>
            <a:ext cx="1933759" cy="305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86274" y="5180256"/>
            <a:ext cx="447717" cy="305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1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74566" y="2919229"/>
            <a:ext cx="304829" cy="304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2022-11-18T07:46:56Z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