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</p:sldIdLst>
  <p:sldSz cx="9144000" cy="6858000" type="screen4x3"/>
  <p:notesSz cx="6858000" cy="9144000"/>
  <p:custDataLst>
    <p:tags r:id="rId14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05" d="100"/>
          <a:sy n="105" d="100"/>
        </p:scale>
        <p:origin x="1158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36063" cy="6838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9552" y="908720"/>
            <a:ext cx="7818361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065373" y="4125007"/>
            <a:ext cx="6102976" cy="25178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0251" y="980728"/>
            <a:ext cx="8443497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765258" y="5137621"/>
            <a:ext cx="4719793" cy="15844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29713" cy="6873875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1899551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2000" y="1938144"/>
            <a:ext cx="4000000" cy="685714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4381" y="2848048"/>
            <a:ext cx="3295238" cy="580952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63688" y="3625758"/>
            <a:ext cx="5942857" cy="5619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60294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7284224" y="3605137"/>
            <a:ext cx="838280" cy="3049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273816" y="4624722"/>
            <a:ext cx="466769" cy="3049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827201" y="5387027"/>
            <a:ext cx="276251" cy="3049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892560" y="6158862"/>
            <a:ext cx="257199" cy="3049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6950818" y="6158862"/>
            <a:ext cx="485821" cy="3049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4000" y="1052736"/>
            <a:ext cx="8640000" cy="566025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086182" y="2081872"/>
            <a:ext cx="646057" cy="8430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761640" y="2320098"/>
            <a:ext cx="809702" cy="2954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308304" y="4077072"/>
            <a:ext cx="415801" cy="8640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819457" y="6131715"/>
            <a:ext cx="266725" cy="3049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7448" y="1052736"/>
            <a:ext cx="8640000" cy="380109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2212584" y="3717032"/>
            <a:ext cx="2503432" cy="9361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71793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755576" y="3491389"/>
            <a:ext cx="2651603" cy="20587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007532" y="3682013"/>
            <a:ext cx="2629151" cy="16203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06213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6874610" y="3702271"/>
            <a:ext cx="1714663" cy="3909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874610" y="4484185"/>
            <a:ext cx="1714663" cy="3909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1560" y="1268760"/>
            <a:ext cx="8640000" cy="27899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593831" y="2157335"/>
            <a:ext cx="1686085" cy="3917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593831" y="3179674"/>
            <a:ext cx="1686085" cy="3917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9552" y="980728"/>
            <a:ext cx="7741935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586818" y="1937879"/>
            <a:ext cx="392645" cy="3076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228184" y="2689926"/>
            <a:ext cx="432048" cy="6670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013606" y="2877938"/>
            <a:ext cx="239001" cy="2478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316370" y="3429000"/>
            <a:ext cx="384109" cy="7200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3578283" y="4570045"/>
            <a:ext cx="409716" cy="3332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4022142" y="5475920"/>
            <a:ext cx="213394" cy="2478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5157398" y="5475920"/>
            <a:ext cx="239001" cy="2478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7308410" y="5475920"/>
            <a:ext cx="529217" cy="2478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8" grpId="0" animBg="1"/>
      <p:bldP spid="11" grpId="0" animBg="1"/>
      <p:bldP spid="12" grpId="0" animBg="1"/>
      <p:bldP spid="13" grpId="0" animBg="1"/>
      <p:bldP spid="1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b87776f7-315b-4f91-9c0d-abe51bfe101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940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全屏显示(4:3)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5" baseType="lpstr">
      <vt:lpstr>宋体</vt:lpstr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Windows 用户</cp:lastModifiedBy>
  <cp:revision>7</cp:revision>
  <dcterms:created xsi:type="dcterms:W3CDTF">2022-11-08T02:00:37Z</dcterms:created>
  <dcterms:modified xsi:type="dcterms:W3CDTF">2022-11-18T07:37:53Z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BCC03DAA537D4E2386D74EEA51292425</vt:lpwstr>
  </property>
</Properties>
</file>