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8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3720" y="1196751"/>
            <a:ext cx="8640000" cy="3110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115616" y="1196752"/>
            <a:ext cx="6050288" cy="294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486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381" y="2848048"/>
            <a:ext cx="3295238" cy="580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645190"/>
            <a:ext cx="4809524" cy="5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078560"/>
            <a:ext cx="85424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07120" y="4698592"/>
            <a:ext cx="3190082" cy="2045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54271" y="4887136"/>
            <a:ext cx="2599459" cy="1621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063" y="1162915"/>
            <a:ext cx="8640000" cy="3349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2064" y="2632292"/>
            <a:ext cx="2562468" cy="159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88024" y="2632292"/>
            <a:ext cx="2977004" cy="159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517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95736" y="5159213"/>
            <a:ext cx="3158869" cy="1576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4787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3224" y="4195914"/>
            <a:ext cx="3478919" cy="1602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2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6132" y="2758838"/>
            <a:ext cx="5496449" cy="2680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7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481" y="1044274"/>
            <a:ext cx="8640000" cy="3726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6377" y="1196752"/>
            <a:ext cx="7811245" cy="3459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2022-11-18T07:33:35Z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