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4411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6205" y="3367855"/>
            <a:ext cx="5496449" cy="185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2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712" y="1174289"/>
            <a:ext cx="8640000" cy="2890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608" y="1412776"/>
            <a:ext cx="6144211" cy="256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280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81" y="2848048"/>
            <a:ext cx="3295238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618894"/>
            <a:ext cx="4819048" cy="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0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79263" y="3348749"/>
            <a:ext cx="180992" cy="295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1578" y="4111354"/>
            <a:ext cx="266725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1656" y="4883491"/>
            <a:ext cx="257199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41424" y="4883491"/>
            <a:ext cx="276251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21181" y="5655629"/>
            <a:ext cx="180992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537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0085" y="2081749"/>
            <a:ext cx="285777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8939" y="2081749"/>
            <a:ext cx="1876604" cy="362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2434" y="2853509"/>
            <a:ext cx="257199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1772" y="3625269"/>
            <a:ext cx="485821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5653" y="5931021"/>
            <a:ext cx="695391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09931" y="5931021"/>
            <a:ext cx="695391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7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31986" y="2194828"/>
            <a:ext cx="400088" cy="381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1986" y="2966632"/>
            <a:ext cx="400088" cy="381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89142" y="4538826"/>
            <a:ext cx="342932" cy="27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31986" y="6044321"/>
            <a:ext cx="400088" cy="381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9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93398" y="2194810"/>
            <a:ext cx="295303" cy="30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3828" y="4510185"/>
            <a:ext cx="304829" cy="30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2253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83599" y="1310598"/>
            <a:ext cx="276251" cy="30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3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2719812"/>
            <a:ext cx="3410275" cy="1840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7532" y="2719812"/>
            <a:ext cx="3400749" cy="1840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069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2751" y="4851205"/>
            <a:ext cx="7240782" cy="181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