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7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4014794"/>
            <a:ext cx="6534773" cy="242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8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476" y="1132120"/>
            <a:ext cx="8640000" cy="2752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2708920"/>
            <a:ext cx="6725292" cy="107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32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000" y="2348880"/>
            <a:ext cx="3400000" cy="676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47" y="3356992"/>
            <a:ext cx="5561905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1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59991" y="4061693"/>
            <a:ext cx="657287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5492" y="5576355"/>
            <a:ext cx="866857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464" y="1124744"/>
            <a:ext cx="8640000" cy="520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3576" y="3642991"/>
            <a:ext cx="447717" cy="30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0004" y="5913230"/>
            <a:ext cx="666813" cy="30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202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1229" y="2139330"/>
            <a:ext cx="1095479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1879" y="3645312"/>
            <a:ext cx="1114531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0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197" y="4588506"/>
            <a:ext cx="2819669" cy="2021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166" y="1066840"/>
            <a:ext cx="8640000" cy="212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1916832"/>
            <a:ext cx="4924895" cy="1174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4886" y="2683916"/>
            <a:ext cx="5915589" cy="240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5006756"/>
            <a:ext cx="6306152" cy="107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