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000" y="980728"/>
            <a:ext cx="800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8857" y="5638124"/>
            <a:ext cx="7197559" cy="1102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7944" y="2030406"/>
            <a:ext cx="4177704" cy="3414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052736"/>
            <a:ext cx="71544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0955" y="4337841"/>
            <a:ext cx="4056725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990954" y="5129928"/>
            <a:ext cx="5928934" cy="1682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050" y="1168210"/>
            <a:ext cx="8640000" cy="3673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5656" y="1988840"/>
            <a:ext cx="5286879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736" y="1124744"/>
            <a:ext cx="8640000" cy="5157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7186" y="4299174"/>
            <a:ext cx="7049173" cy="193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456" y="1124744"/>
            <a:ext cx="8640000" cy="4202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0668" y="3573650"/>
            <a:ext cx="6801499" cy="1655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4405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4174" y="3518455"/>
            <a:ext cx="5591708" cy="1926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149619"/>
            <a:ext cx="8640000" cy="4558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792" y="1131288"/>
            <a:ext cx="8640000" cy="4945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9872" y="1988840"/>
            <a:ext cx="6344255" cy="3868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3726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1692" y="2792478"/>
            <a:ext cx="6715766" cy="1143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3738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420888"/>
            <a:ext cx="4000000" cy="68571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143" y="3429000"/>
            <a:ext cx="2285714" cy="5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696" y="1102149"/>
            <a:ext cx="8640000" cy="377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592" y="1340768"/>
            <a:ext cx="4772480" cy="341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04" y="1173078"/>
            <a:ext cx="8640000" cy="210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600" y="1268760"/>
            <a:ext cx="6363307" cy="1904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739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8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82990" y="4912169"/>
            <a:ext cx="1105005" cy="314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69958" y="4912169"/>
            <a:ext cx="1124057" cy="314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88436" y="5703388"/>
            <a:ext cx="1305049" cy="3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80728"/>
            <a:ext cx="8640000" cy="5507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6590" y="2829246"/>
            <a:ext cx="955138" cy="30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10284" y="4401440"/>
            <a:ext cx="438191" cy="30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8167" y="5182773"/>
            <a:ext cx="476295" cy="30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8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98535" y="2214201"/>
            <a:ext cx="304829" cy="314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96752"/>
            <a:ext cx="8640000" cy="2960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5125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74382" y="2939044"/>
            <a:ext cx="295303" cy="314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016" y="1124744"/>
            <a:ext cx="8640000" cy="3078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5286" y="2783390"/>
            <a:ext cx="295303" cy="305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80728"/>
            <a:ext cx="82931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42824" y="2592429"/>
            <a:ext cx="283449" cy="302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