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4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257" y="3284220"/>
            <a:ext cx="5485888" cy="34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06" y="980728"/>
            <a:ext cx="8470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25071" y="5207221"/>
            <a:ext cx="6845580" cy="147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506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36" y="3374136"/>
            <a:ext cx="6438095" cy="5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1052736"/>
            <a:ext cx="849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1351" y="4711367"/>
            <a:ext cx="646332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9219" y="6202964"/>
            <a:ext cx="440255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32" y="1124744"/>
            <a:ext cx="8640000" cy="5189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6382" y="2765413"/>
            <a:ext cx="485821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1597" y="3518976"/>
            <a:ext cx="666813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7242" y="5779666"/>
            <a:ext cx="447717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6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88965" y="2904141"/>
            <a:ext cx="276251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40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8219" y="2154707"/>
            <a:ext cx="295303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3788472"/>
            <a:ext cx="6953914" cy="161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368216"/>
            <a:ext cx="6992017" cy="222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8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389236"/>
            <a:ext cx="7144432" cy="2204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