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367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6057" y="3511709"/>
            <a:ext cx="7106328" cy="109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74" y="1109966"/>
            <a:ext cx="8640000" cy="2588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1988840"/>
            <a:ext cx="6953914" cy="151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7485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87024" y="4005347"/>
            <a:ext cx="4762204" cy="266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924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22" y="3356992"/>
            <a:ext cx="6009524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07620" y="3176138"/>
            <a:ext cx="419140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4291" y="3862147"/>
            <a:ext cx="419140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3706" y="3862147"/>
            <a:ext cx="876383" cy="4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45106" y="4595795"/>
            <a:ext cx="847805" cy="371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189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4573" y="3722474"/>
            <a:ext cx="390562" cy="38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4033" y="3722474"/>
            <a:ext cx="400088" cy="38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177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7774" y="4773203"/>
            <a:ext cx="399058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9185" y="6227460"/>
            <a:ext cx="266039" cy="30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80728"/>
            <a:ext cx="80003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5192" y="1915735"/>
            <a:ext cx="317543" cy="26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2268" y="2542014"/>
            <a:ext cx="370467" cy="36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5192" y="3450559"/>
            <a:ext cx="317543" cy="26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5192" y="6317328"/>
            <a:ext cx="317543" cy="26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812" y="1047395"/>
            <a:ext cx="8640000" cy="3781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3888" y="2647833"/>
            <a:ext cx="3467431" cy="156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70894"/>
            <a:ext cx="8640000" cy="2243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5830" y="1533633"/>
            <a:ext cx="4686747" cy="152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393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2888" y="2745074"/>
            <a:ext cx="6125159" cy="152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2022-11-18T06:58:19Z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