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5360" y="3531179"/>
            <a:ext cx="5077309" cy="113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4222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1197521"/>
            <a:ext cx="8640000" cy="3619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1340768"/>
            <a:ext cx="7715986" cy="3390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268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20888"/>
            <a:ext cx="4000000" cy="6857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89" y="3429000"/>
            <a:ext cx="6876190" cy="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1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8535" y="4086206"/>
            <a:ext cx="1105005" cy="30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056" y="908720"/>
            <a:ext cx="8640000" cy="308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904" y="3679751"/>
            <a:ext cx="6739696" cy="3089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411760" y="6422115"/>
            <a:ext cx="1008112" cy="34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148064" y="6422115"/>
            <a:ext cx="1080120" cy="293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3883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3022" y="3676966"/>
            <a:ext cx="695391" cy="30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93839" y="2956844"/>
            <a:ext cx="276251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48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8909" y="4352514"/>
            <a:ext cx="276251" cy="30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3814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124744"/>
            <a:ext cx="8640000" cy="391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488" y="3798201"/>
            <a:ext cx="7201587" cy="1126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7</cp:revision>
  <dcterms:created xsi:type="dcterms:W3CDTF">2022-11-08T02:00:37Z</dcterms:created>
  <dcterms:modified xsi:type="dcterms:W3CDTF">2022-11-18T06:55:53Z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