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1368"/>
            <a:ext cx="7507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7441" y="3741195"/>
            <a:ext cx="4577101" cy="296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864" y="1164610"/>
            <a:ext cx="8640000" cy="224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760" y="1402908"/>
            <a:ext cx="6953914" cy="2011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99592" y="1402908"/>
            <a:ext cx="6953914" cy="2011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954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22" y="3418712"/>
            <a:ext cx="4609524" cy="4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98668" y="4094197"/>
            <a:ext cx="342932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1512" y="5591757"/>
            <a:ext cx="400088" cy="381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21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9854" y="2824729"/>
            <a:ext cx="400088" cy="38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98683"/>
            <a:ext cx="8640000" cy="466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093" y="3719693"/>
            <a:ext cx="6410937" cy="193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3606349"/>
            <a:ext cx="4705799" cy="268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667" y="1132295"/>
            <a:ext cx="8640000" cy="4374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2780928"/>
            <a:ext cx="5772701" cy="268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59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1188340"/>
            <a:ext cx="8640000" cy="295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152" y="1336005"/>
            <a:ext cx="5934641" cy="2657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11</cp:revision>
  <dcterms:created xsi:type="dcterms:W3CDTF">2022-11-08T02:00:37Z</dcterms:created>
  <dcterms:modified xsi:type="dcterms:W3CDTF">2022-11-18T06:48:23Z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