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696" y="1121284"/>
            <a:ext cx="8640000" cy="4599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7696" y="1340768"/>
            <a:ext cx="8388448" cy="450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248" y="1080000"/>
            <a:ext cx="8640000" cy="5573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528" y="3284984"/>
            <a:ext cx="5834264" cy="2787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357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420888"/>
            <a:ext cx="4000000" cy="68571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974" y="3399723"/>
            <a:ext cx="5247619" cy="5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08720"/>
            <a:ext cx="8640000" cy="4011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848114" y="3786113"/>
            <a:ext cx="4524807" cy="400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4919921"/>
            <a:ext cx="8640000" cy="1572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3905580" y="5148669"/>
            <a:ext cx="3743682" cy="1153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7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59550" y="2777094"/>
            <a:ext cx="304829" cy="305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736" y="1124744"/>
            <a:ext cx="8640000" cy="3654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1674" y="2804165"/>
            <a:ext cx="352458" cy="30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24744"/>
            <a:ext cx="8640000" cy="3030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2326" y="2878348"/>
            <a:ext cx="342932" cy="304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4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606" y="3588182"/>
            <a:ext cx="6077530" cy="1878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24744"/>
            <a:ext cx="8640000" cy="3851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1940" y="3660875"/>
            <a:ext cx="5286879" cy="1163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6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2022-11-18T06:08:47Z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