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4247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39364" y="4026569"/>
            <a:ext cx="304829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4105" y="4761571"/>
            <a:ext cx="342932" cy="30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18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5091" y="4051315"/>
            <a:ext cx="438191" cy="38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0626" y="4775808"/>
            <a:ext cx="876383" cy="37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51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28" y="3356992"/>
            <a:ext cx="5257143" cy="5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6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02615" y="4180143"/>
            <a:ext cx="1305049" cy="41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1115" y="4990950"/>
            <a:ext cx="1305049" cy="40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1148" y="5801756"/>
            <a:ext cx="1305049" cy="40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3618" y="5801756"/>
            <a:ext cx="438191" cy="40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64" y="1124744"/>
            <a:ext cx="8640000" cy="3476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3900" y="2289902"/>
            <a:ext cx="485821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9115" y="3913483"/>
            <a:ext cx="685865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3788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2123" y="2937811"/>
            <a:ext cx="2886350" cy="120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879742"/>
            <a:ext cx="8640000" cy="1846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463504" y="5300688"/>
            <a:ext cx="4062141" cy="135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52736"/>
            <a:ext cx="8640000" cy="5679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80646" y="3034791"/>
            <a:ext cx="342932" cy="285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3490" y="4616624"/>
            <a:ext cx="400088" cy="381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3490" y="6227044"/>
            <a:ext cx="400088" cy="381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452" y="1138419"/>
            <a:ext cx="8640000" cy="290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584" y="2780928"/>
            <a:ext cx="6953914" cy="111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24744"/>
            <a:ext cx="8640000" cy="50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7747" y="3499887"/>
            <a:ext cx="7373054" cy="256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96752"/>
            <a:ext cx="8640000" cy="432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3080" y="3544418"/>
            <a:ext cx="7582624" cy="184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2022-11-18T06:04:57Z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