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124744"/>
            <a:ext cx="8640000" cy="4260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980728"/>
            <a:ext cx="836325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1560" y="3436574"/>
            <a:ext cx="6371562" cy="3221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8485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2420888"/>
            <a:ext cx="4000000" cy="6857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974" y="3356992"/>
            <a:ext cx="5047619" cy="57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980728"/>
            <a:ext cx="79758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479105" y="2941766"/>
            <a:ext cx="1195935" cy="369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22501" y="2941766"/>
            <a:ext cx="1178348" cy="369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12469" y="4348789"/>
            <a:ext cx="1011269" cy="281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14279" y="5729430"/>
            <a:ext cx="1002475" cy="281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05836" y="6415353"/>
            <a:ext cx="1222316" cy="281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15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50156" y="2099414"/>
            <a:ext cx="4124718" cy="2610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1196752"/>
            <a:ext cx="8640000" cy="3310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65763" y="1597486"/>
            <a:ext cx="4896317" cy="2668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44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40057" y="4281037"/>
            <a:ext cx="5648864" cy="1848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1691" y="1198375"/>
            <a:ext cx="8640000" cy="35655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5616" y="2780928"/>
            <a:ext cx="7392105" cy="1878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02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16132" y="3473795"/>
            <a:ext cx="6601455" cy="2632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27" y="1076296"/>
            <a:ext cx="84887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17253" y="3389661"/>
            <a:ext cx="4414446" cy="2627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917253" y="6161600"/>
            <a:ext cx="7510790" cy="539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6</cp:revision>
  <dcterms:created xsi:type="dcterms:W3CDTF">2022-11-08T02:00:37Z</dcterms:created>
  <dcterms:modified xsi:type="dcterms:W3CDTF">2022-11-18T06:02:38Z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