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8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472279"/>
            <a:ext cx="6953914" cy="1115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484784"/>
            <a:ext cx="8640000" cy="276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124744"/>
            <a:ext cx="8640000" cy="5177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4509" y="3594409"/>
            <a:ext cx="3831587" cy="170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851921" y="3933056"/>
            <a:ext cx="3816424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3720" y="1260686"/>
            <a:ext cx="8640000" cy="2607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1556799"/>
            <a:ext cx="3743682" cy="1872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64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20888"/>
            <a:ext cx="4000000" cy="6857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70" y="3429000"/>
            <a:ext cx="6971428" cy="5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6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07400" y="5057064"/>
            <a:ext cx="504873" cy="42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196752"/>
            <a:ext cx="8640000" cy="2578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8803" y="3078196"/>
            <a:ext cx="504873" cy="429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3781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67827" y="2210756"/>
            <a:ext cx="828754" cy="4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7243" y="3277715"/>
            <a:ext cx="838280" cy="39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7430" y="3334873"/>
            <a:ext cx="438191" cy="39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7827" y="4249410"/>
            <a:ext cx="828754" cy="39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1005" y="4882302"/>
            <a:ext cx="400088" cy="39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9594" y="4920421"/>
            <a:ext cx="342932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1501" y="4920421"/>
            <a:ext cx="342932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46253" y="4882302"/>
            <a:ext cx="390562" cy="39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1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8723" y="4264331"/>
            <a:ext cx="895435" cy="30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4732" y="4264331"/>
            <a:ext cx="476295" cy="30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304" y="1124744"/>
            <a:ext cx="8640000" cy="2113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5783" y="2789033"/>
            <a:ext cx="666813" cy="306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9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132" y="4187636"/>
            <a:ext cx="4439073" cy="187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7</cp:revision>
  <dcterms:created xsi:type="dcterms:W3CDTF">2022-11-08T02:00:37Z</dcterms:created>
  <dcterms:modified xsi:type="dcterms:W3CDTF">2022-11-18T07:06:59Z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