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1082008"/>
            <a:ext cx="74226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980728"/>
            <a:ext cx="74018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0964" y="2868047"/>
            <a:ext cx="6691877" cy="3807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9006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863" y="3429000"/>
            <a:ext cx="2304762" cy="5333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2348880"/>
            <a:ext cx="5219048" cy="71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849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617411" y="3284522"/>
            <a:ext cx="457243" cy="381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26937" y="4057537"/>
            <a:ext cx="438191" cy="353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74522" y="4821008"/>
            <a:ext cx="447717" cy="343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016" y="1196484"/>
            <a:ext cx="8640000" cy="2234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61846" y="2151531"/>
            <a:ext cx="457243" cy="372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71504" y="2934671"/>
            <a:ext cx="447717" cy="343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42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49583" y="3685370"/>
            <a:ext cx="7506417" cy="1641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4174" y="1047125"/>
            <a:ext cx="8640000" cy="4858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7624" y="1906105"/>
            <a:ext cx="7458787" cy="1490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87624" y="4941168"/>
            <a:ext cx="7306372" cy="963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03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44798" y="5181781"/>
            <a:ext cx="7258743" cy="1163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107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124744"/>
            <a:ext cx="8640000" cy="3487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3456" y="3373461"/>
            <a:ext cx="7887453" cy="1076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7</cp:revision>
  <dcterms:created xsi:type="dcterms:W3CDTF">2022-11-08T02:00:37Z</dcterms:created>
  <dcterms:modified xsi:type="dcterms:W3CDTF">2022-11-18T05:55:44Z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