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052736"/>
            <a:ext cx="8640000" cy="4932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3042" y="1892336"/>
            <a:ext cx="7344476" cy="1248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3042" y="4754612"/>
            <a:ext cx="7363528" cy="1230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98000"/>
            <a:ext cx="85436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856" y="1162903"/>
            <a:ext cx="8640000" cy="2268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7255" y="2106477"/>
            <a:ext cx="7334950" cy="111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" y="1130934"/>
            <a:ext cx="8640000" cy="3537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600" y="3429000"/>
            <a:ext cx="7629448" cy="1239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169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348880"/>
            <a:ext cx="5219048" cy="7142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006" y="3356992"/>
            <a:ext cx="5990476" cy="5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24744"/>
            <a:ext cx="8640000" cy="5074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40" y="1196752"/>
            <a:ext cx="8640000" cy="4202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32357" y="1387328"/>
            <a:ext cx="1733715" cy="4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98068" y="2235393"/>
            <a:ext cx="1657508" cy="4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5697" y="3073930"/>
            <a:ext cx="1657508" cy="4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94121" y="3073930"/>
            <a:ext cx="1733715" cy="4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69490" y="3921995"/>
            <a:ext cx="1733715" cy="4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98773" y="3921995"/>
            <a:ext cx="1733715" cy="4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69490" y="4760531"/>
            <a:ext cx="1733715" cy="4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60670" y="4770060"/>
            <a:ext cx="1733715" cy="400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2540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17050" y="1334854"/>
            <a:ext cx="3010187" cy="391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92860" y="2175296"/>
            <a:ext cx="1657508" cy="410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69597" y="2175296"/>
            <a:ext cx="1657508" cy="410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79740" y="2213498"/>
            <a:ext cx="609658" cy="30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46069" y="3034839"/>
            <a:ext cx="457243" cy="372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052736"/>
            <a:ext cx="8640000" cy="4284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13126" y="3104564"/>
            <a:ext cx="295303" cy="314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3368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0901" y="2269719"/>
            <a:ext cx="285777" cy="305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124744"/>
            <a:ext cx="8640000" cy="4176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69131" y="2269057"/>
            <a:ext cx="276251" cy="30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8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0057" y="3406709"/>
            <a:ext cx="7277794" cy="1174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2022-11-18T05:53:32Z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