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595" y="1084918"/>
            <a:ext cx="8640000" cy="5372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92359" y="2420888"/>
            <a:ext cx="3419801" cy="3349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1052736"/>
            <a:ext cx="69109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06138" y="6446537"/>
            <a:ext cx="4381281" cy="320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19807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348880"/>
            <a:ext cx="5219048" cy="71428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910" y="3392424"/>
            <a:ext cx="5066667" cy="56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196752"/>
            <a:ext cx="8640000" cy="3501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980728"/>
            <a:ext cx="801673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4237" y="5678976"/>
            <a:ext cx="7442220" cy="1061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036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02615" y="2157910"/>
            <a:ext cx="238147" cy="267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36374" y="2157910"/>
            <a:ext cx="257199" cy="267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78998" y="2930571"/>
            <a:ext cx="428665" cy="276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36551" y="2930571"/>
            <a:ext cx="609658" cy="276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528" y="1124744"/>
            <a:ext cx="8640000" cy="43422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95736" y="2210869"/>
            <a:ext cx="2857772" cy="2586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592" y="1124744"/>
            <a:ext cx="8640000" cy="27696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8042" y="2681472"/>
            <a:ext cx="7011069" cy="1098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151182"/>
            <a:ext cx="8640000" cy="4555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17" y="1154688"/>
            <a:ext cx="8640000" cy="30035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5616" y="2708920"/>
            <a:ext cx="7344476" cy="1106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7</cp:revision>
  <dcterms:created xsi:type="dcterms:W3CDTF">2022-11-08T02:00:37Z</dcterms:created>
  <dcterms:modified xsi:type="dcterms:W3CDTF">2022-11-25T08:45:50Z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