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79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547664" y="4293096"/>
            <a:ext cx="5760640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68" y="980728"/>
            <a:ext cx="8640000" cy="5699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4629" y="2076739"/>
            <a:ext cx="257199" cy="31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1681" y="2609648"/>
            <a:ext cx="238147" cy="42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9376" y="2014791"/>
            <a:ext cx="409614" cy="378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9376" y="2609648"/>
            <a:ext cx="400088" cy="42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7418" y="4878715"/>
            <a:ext cx="7382579" cy="1810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086494" y="1967768"/>
            <a:ext cx="400088" cy="42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086494" y="2704234"/>
            <a:ext cx="400088" cy="42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415187" y="2049751"/>
            <a:ext cx="400088" cy="42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415186" y="2704234"/>
            <a:ext cx="469117" cy="42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93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348880"/>
            <a:ext cx="5219048" cy="7142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82" y="3429000"/>
            <a:ext cx="6009524" cy="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7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54588" y="4863114"/>
            <a:ext cx="1724189" cy="390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3783" y="4853585"/>
            <a:ext cx="876383" cy="400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8006" y="5587337"/>
            <a:ext cx="1724189" cy="400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68720"/>
            <a:ext cx="8640000" cy="452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4565" y="2208258"/>
            <a:ext cx="685865" cy="30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222" y="2894925"/>
            <a:ext cx="3410275" cy="4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4014" y="3629278"/>
            <a:ext cx="857331" cy="4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0497" y="4363630"/>
            <a:ext cx="1638456" cy="4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7454" y="4392241"/>
            <a:ext cx="447717" cy="34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63055" y="5126594"/>
            <a:ext cx="447717" cy="35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2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21622" y="2824853"/>
            <a:ext cx="304829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016" y="1196752"/>
            <a:ext cx="8640000" cy="289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5480" y="2025821"/>
            <a:ext cx="342932" cy="30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046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9437" y="5003478"/>
            <a:ext cx="5411590" cy="178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474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9421" y="1229753"/>
            <a:ext cx="2972083" cy="40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5010" y="3339484"/>
            <a:ext cx="7354002" cy="1142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275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0211" y="3153278"/>
            <a:ext cx="6879823" cy="89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0211" y="5417960"/>
            <a:ext cx="7044063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</cp:revision>
  <dcterms:created xsi:type="dcterms:W3CDTF">2022-11-08T02:00:37Z</dcterms:created>
  <dcterms:modified xsi:type="dcterms:W3CDTF">2022-11-18T05:55:48Z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