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980728"/>
            <a:ext cx="77419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004048" y="4581128"/>
            <a:ext cx="1872208" cy="1584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1124744"/>
            <a:ext cx="8640000" cy="1583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56338" y="1401375"/>
            <a:ext cx="685865" cy="352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66481" y="1401375"/>
            <a:ext cx="628710" cy="352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86150" y="1401375"/>
            <a:ext cx="647761" cy="352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08752" y="2116801"/>
            <a:ext cx="676339" cy="352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09370" y="2116801"/>
            <a:ext cx="628710" cy="352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00461" y="2116801"/>
            <a:ext cx="666813" cy="352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031792"/>
            <a:ext cx="8640000" cy="4794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052736"/>
            <a:ext cx="8640000" cy="2903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9522" y="1940837"/>
            <a:ext cx="3348541" cy="2136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0890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2348880"/>
            <a:ext cx="2228571" cy="6666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3356992"/>
            <a:ext cx="4457143" cy="638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1052736"/>
            <a:ext cx="8640000" cy="5552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871120" y="3895518"/>
            <a:ext cx="390562" cy="381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99698" y="6099152"/>
            <a:ext cx="333406" cy="286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196752"/>
            <a:ext cx="8640000" cy="1540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99422" y="2105925"/>
            <a:ext cx="400088" cy="392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113" y="1088856"/>
            <a:ext cx="86177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36202" y="2020341"/>
            <a:ext cx="304044" cy="313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07606" y="4909846"/>
            <a:ext cx="313546" cy="304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124744"/>
            <a:ext cx="8640000" cy="3011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31418" y="2802082"/>
            <a:ext cx="304829" cy="314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980728"/>
            <a:ext cx="8142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728" y="1073058"/>
            <a:ext cx="8640000" cy="1419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6052" y="2035498"/>
            <a:ext cx="628710" cy="352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59293" y="2035498"/>
            <a:ext cx="666813" cy="352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31112" y="2035498"/>
            <a:ext cx="666813" cy="352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02931" y="2035498"/>
            <a:ext cx="676339" cy="352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728" y="2492896"/>
            <a:ext cx="8640000" cy="3361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049282" y="4651289"/>
            <a:ext cx="7306372" cy="1203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124744"/>
            <a:ext cx="8640000" cy="1332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26544" y="1939356"/>
            <a:ext cx="5906063" cy="402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6</cp:revision>
  <dcterms:created xsi:type="dcterms:W3CDTF">2022-11-08T02:00:37Z</dcterms:created>
  <dcterms:modified xsi:type="dcterms:W3CDTF">2022-11-18T05:44:32Z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