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052736"/>
            <a:ext cx="8640000" cy="50897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209658" y="5589662"/>
            <a:ext cx="381036" cy="295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47938" y="5589662"/>
            <a:ext cx="438191" cy="295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124744"/>
            <a:ext cx="8640000" cy="4323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86318" y="2059993"/>
            <a:ext cx="447717" cy="295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29560" y="2059993"/>
            <a:ext cx="257199" cy="295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57741" y="5047064"/>
            <a:ext cx="257199" cy="295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19813" y="5047064"/>
            <a:ext cx="438191" cy="295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77278" y="5047064"/>
            <a:ext cx="390562" cy="295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25083" y="5047064"/>
            <a:ext cx="438191" cy="295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04501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2348880"/>
            <a:ext cx="2228571" cy="66666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3356992"/>
            <a:ext cx="4171429" cy="533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362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159506" y="5620288"/>
            <a:ext cx="266725" cy="305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02879" y="5620288"/>
            <a:ext cx="257199" cy="295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052736"/>
            <a:ext cx="8640000" cy="46606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64150" y="2854085"/>
            <a:ext cx="257199" cy="304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21482" y="2854085"/>
            <a:ext cx="257199" cy="304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4298087" y="4703089"/>
            <a:ext cx="447717" cy="400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6412838" y="3997799"/>
            <a:ext cx="428665" cy="371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980728"/>
            <a:ext cx="8142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162628" y="2112958"/>
            <a:ext cx="386004" cy="332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98729" y="4305532"/>
            <a:ext cx="403958" cy="341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1052736"/>
            <a:ext cx="8640000" cy="39666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72004" y="1386467"/>
            <a:ext cx="276251" cy="305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0945" y="2149280"/>
            <a:ext cx="257199" cy="305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0945" y="2921630"/>
            <a:ext cx="266725" cy="295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23889" y="2912094"/>
            <a:ext cx="266725" cy="305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42985" y="3684443"/>
            <a:ext cx="619184" cy="352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70945" y="4447257"/>
            <a:ext cx="685865" cy="352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1124744"/>
            <a:ext cx="8640000" cy="31452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36114" y="1277242"/>
            <a:ext cx="1305049" cy="400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75321" y="1286774"/>
            <a:ext cx="876383" cy="390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3374" y="908720"/>
            <a:ext cx="755725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159272" y="3109356"/>
            <a:ext cx="341617" cy="250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84369" y="5685102"/>
            <a:ext cx="599914" cy="308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908720"/>
            <a:ext cx="786494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715154" y="3833784"/>
            <a:ext cx="1213993" cy="1984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用户</cp:lastModifiedBy>
  <cp:revision>11</cp:revision>
  <dcterms:created xsi:type="dcterms:W3CDTF">2022-11-08T02:00:37Z</dcterms:created>
  <dcterms:modified xsi:type="dcterms:W3CDTF">2022-11-18T05:44:49Z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