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0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5309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464" y="5176109"/>
            <a:ext cx="7868401" cy="1258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682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640" y="2204864"/>
            <a:ext cx="4647619" cy="6952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25" y="3410712"/>
            <a:ext cx="7619048" cy="5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12449" y="4869160"/>
            <a:ext cx="731759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3953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15369" y="3663261"/>
            <a:ext cx="466769" cy="304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5688" y="4454041"/>
            <a:ext cx="476295" cy="304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9062" y="4454041"/>
            <a:ext cx="466769" cy="304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3384" y="4463568"/>
            <a:ext cx="485821" cy="29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88" y="1124744"/>
            <a:ext cx="8640000" cy="3215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68894" y="3758068"/>
            <a:ext cx="476295" cy="305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4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46077" y="5367903"/>
            <a:ext cx="628710" cy="304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9891" y="6168312"/>
            <a:ext cx="657287" cy="304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980728"/>
            <a:ext cx="77008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2939" y="4514887"/>
            <a:ext cx="492444" cy="23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92923" y="4506391"/>
            <a:ext cx="492444" cy="246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5926" y="4506391"/>
            <a:ext cx="500934" cy="246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7795" y="4506391"/>
            <a:ext cx="220750" cy="246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67404" y="4514887"/>
            <a:ext cx="500934" cy="23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26869" y="5619312"/>
            <a:ext cx="237731" cy="271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45766" y="6290462"/>
            <a:ext cx="1163187" cy="36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1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0057" y="5186951"/>
            <a:ext cx="5477398" cy="4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56" y="1086824"/>
            <a:ext cx="8640000" cy="3877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632" y="2060848"/>
            <a:ext cx="7056784" cy="2902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2022-11-18T03:05:17Z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