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3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54632" y="2309669"/>
            <a:ext cx="933539" cy="276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40586" y="2309669"/>
            <a:ext cx="933539" cy="276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40895" y="2309669"/>
            <a:ext cx="238147" cy="276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17278" y="2309669"/>
            <a:ext cx="743020" cy="276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07973" y="2309669"/>
            <a:ext cx="933539" cy="276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54632" y="3072254"/>
            <a:ext cx="933539" cy="276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40586" y="3072254"/>
            <a:ext cx="885909" cy="276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21799" y="3072254"/>
            <a:ext cx="743020" cy="276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17278" y="3072254"/>
            <a:ext cx="743020" cy="276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07973" y="3072254"/>
            <a:ext cx="933539" cy="276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1124744"/>
            <a:ext cx="8640000" cy="3826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088" y="1328117"/>
            <a:ext cx="7268280" cy="2748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7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704" y="1192824"/>
            <a:ext cx="8640000" cy="2400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1600" y="1412776"/>
            <a:ext cx="5486923" cy="1931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117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640" y="2204864"/>
            <a:ext cx="4647619" cy="6952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01" y="3399723"/>
            <a:ext cx="8038095" cy="5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30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78337" y="4836627"/>
            <a:ext cx="1028798" cy="295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59638" y="6295419"/>
            <a:ext cx="2819669" cy="409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0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26893" y="1328140"/>
            <a:ext cx="876383" cy="400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50597" y="2110736"/>
            <a:ext cx="266725" cy="314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36463" y="3628210"/>
            <a:ext cx="600132" cy="305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45459" y="4344000"/>
            <a:ext cx="857331" cy="410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30972" y="5145684"/>
            <a:ext cx="428665" cy="295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0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89142" y="3701010"/>
            <a:ext cx="342932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89142" y="5206900"/>
            <a:ext cx="342932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312" y="1052736"/>
            <a:ext cx="8640000" cy="3017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11321" y="2036435"/>
            <a:ext cx="342932" cy="286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54166" y="3516759"/>
            <a:ext cx="400088" cy="382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22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97786" y="4796269"/>
            <a:ext cx="600132" cy="295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45151" y="6282777"/>
            <a:ext cx="447717" cy="362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83828" y="6301835"/>
            <a:ext cx="266725" cy="304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600" y="1124744"/>
            <a:ext cx="8640000" cy="1344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31969" y="1992598"/>
            <a:ext cx="590606" cy="295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60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2022-11-18T03:02:18Z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