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3078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09887" y="1343990"/>
            <a:ext cx="257199" cy="29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7627" y="2077989"/>
            <a:ext cx="266725" cy="305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3294" y="2077989"/>
            <a:ext cx="466769" cy="305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9633" y="2821520"/>
            <a:ext cx="485821" cy="305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6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4379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456" y="2775478"/>
            <a:ext cx="7620727" cy="2633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79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40" y="2204864"/>
            <a:ext cx="4647619" cy="6952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782" y="3429000"/>
            <a:ext cx="4733333" cy="5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0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98183" y="4100135"/>
            <a:ext cx="609658" cy="30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4897" y="5605439"/>
            <a:ext cx="2476736" cy="42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5501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5656" y="2435155"/>
            <a:ext cx="2365186" cy="84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55594" y="2435155"/>
            <a:ext cx="2144798" cy="84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36367" y="5247663"/>
            <a:ext cx="609658" cy="30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26708" y="6019911"/>
            <a:ext cx="600132" cy="30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113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4779" y="3703373"/>
            <a:ext cx="809702" cy="30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9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64732" y="2186145"/>
            <a:ext cx="304829" cy="314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744" y="1124744"/>
            <a:ext cx="8640000" cy="5647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72345" y="1229680"/>
            <a:ext cx="304829" cy="305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5675" y="5589334"/>
            <a:ext cx="304829" cy="305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4974" y="2148805"/>
            <a:ext cx="495347" cy="28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9120" y="2148805"/>
            <a:ext cx="485821" cy="28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8998" y="2148805"/>
            <a:ext cx="180992" cy="28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8535" y="2148805"/>
            <a:ext cx="247673" cy="28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88657" y="3217610"/>
            <a:ext cx="238147" cy="27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15816" y="4744475"/>
            <a:ext cx="3644439" cy="314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2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2022-11-18T03:13:53Z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