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71" r:id="rId13"/>
    <p:sldId id="272" r:id="rId14"/>
    <p:sldId id="274" r:id="rId15"/>
    <p:sldId id="275" r:id="rId16"/>
    <p:sldId id="277" r:id="rId17"/>
    <p:sldId id="278" r:id="rId18"/>
    <p:sldId id="279" r:id="rId19"/>
    <p:sldId id="280" r:id="rId20"/>
    <p:sldId id="282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765040"/>
            <a:ext cx="11520000" cy="3069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5325" y="2132965"/>
            <a:ext cx="2273935" cy="170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1630" y="2132965"/>
            <a:ext cx="2538730" cy="173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40370" y="2061210"/>
            <a:ext cx="2696845" cy="156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73" b="20685"/>
          <a:stretch>
            <a:fillRect/>
          </a:stretch>
        </p:blipFill>
        <p:spPr>
          <a:xfrm>
            <a:off x="767080" y="3933190"/>
            <a:ext cx="10233025" cy="2573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"/>
          <p:cNvSpPr/>
          <p:nvPr/>
        </p:nvSpPr>
        <p:spPr bwMode="white">
          <a:xfrm>
            <a:off x="479425" y="4797425"/>
            <a:ext cx="2678430" cy="181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4223385" y="4725035"/>
            <a:ext cx="2792095" cy="178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6"/>
          <p:cNvSpPr/>
          <p:nvPr/>
        </p:nvSpPr>
        <p:spPr bwMode="white">
          <a:xfrm>
            <a:off x="8029575" y="4797425"/>
            <a:ext cx="2078990" cy="171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0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3793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035" y="2348865"/>
            <a:ext cx="2433955" cy="181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5775" y="2348865"/>
            <a:ext cx="2503805" cy="181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12125" y="2348865"/>
            <a:ext cx="2396490" cy="207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836795"/>
            <a:ext cx="11520000" cy="2411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595"/>
          <a:stretch>
            <a:fillRect/>
          </a:stretch>
        </p:blipFill>
        <p:spPr>
          <a:xfrm>
            <a:off x="2495550" y="3141345"/>
            <a:ext cx="7073990" cy="339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415155" y="3546475"/>
            <a:ext cx="1209040" cy="249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935470" y="4963795"/>
            <a:ext cx="1028065" cy="111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303260" y="4842510"/>
            <a:ext cx="927100" cy="125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575425" y="5850255"/>
            <a:ext cx="55880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614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225" y="3357245"/>
            <a:ext cx="4512945" cy="165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7800" y="3501390"/>
            <a:ext cx="4663440" cy="150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2790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2630" y="2348230"/>
            <a:ext cx="4850765" cy="161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893"/>
          <a:stretch>
            <a:fillRect/>
          </a:stretch>
        </p:blipFill>
        <p:spPr>
          <a:xfrm>
            <a:off x="1127125" y="3429000"/>
            <a:ext cx="9804490" cy="1848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847215" y="3933190"/>
            <a:ext cx="8740775" cy="1286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2956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315" y="2421255"/>
            <a:ext cx="5945505" cy="165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3043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3705" y="2399030"/>
            <a:ext cx="4889500" cy="182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279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315" y="2132965"/>
            <a:ext cx="5121910" cy="223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37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505" y="3213100"/>
            <a:ext cx="8503285" cy="198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9070" y="2409825"/>
            <a:ext cx="6753225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662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7395" y="1557020"/>
            <a:ext cx="554355" cy="82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0280" y="1772920"/>
            <a:ext cx="56324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3750" y="2421255"/>
            <a:ext cx="593725" cy="71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8855" y="2442210"/>
            <a:ext cx="513715" cy="691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5955" y="2493010"/>
            <a:ext cx="513715" cy="74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7475" y="2442210"/>
            <a:ext cx="640715" cy="79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66545" y="4143375"/>
            <a:ext cx="287655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07485" y="4182745"/>
            <a:ext cx="323850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31990" y="4182745"/>
            <a:ext cx="288290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40595" y="4182745"/>
            <a:ext cx="283845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415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00415" y="1196975"/>
            <a:ext cx="58991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7170" y="1701165"/>
            <a:ext cx="649605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0705" y="3068955"/>
            <a:ext cx="652145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56955" y="3501390"/>
            <a:ext cx="573405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9515" y="4004945"/>
            <a:ext cx="75755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47665" y="4725035"/>
            <a:ext cx="508635" cy="48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84105" y="4653280"/>
            <a:ext cx="507365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40370" y="4625975"/>
            <a:ext cx="638810" cy="78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462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2535" y="1768475"/>
            <a:ext cx="680720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5370" y="2997200"/>
            <a:ext cx="513715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305" y="3068955"/>
            <a:ext cx="50482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1945" y="4133215"/>
            <a:ext cx="52578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1687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81055" y="1741805"/>
            <a:ext cx="37338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29315" y="2281555"/>
            <a:ext cx="312420" cy="30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5"/>
          <a:stretch>
            <a:fillRect/>
          </a:stretch>
        </p:blipFill>
        <p:spPr>
          <a:xfrm>
            <a:off x="695325" y="2637155"/>
            <a:ext cx="11041470" cy="219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032490" y="2945765"/>
            <a:ext cx="312420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032490" y="3806190"/>
            <a:ext cx="312420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032490" y="4483735"/>
            <a:ext cx="312420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741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5685" y="1701165"/>
            <a:ext cx="38798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83880" y="3644900"/>
            <a:ext cx="480695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3710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450" y="1485265"/>
            <a:ext cx="429895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9605" y="3357245"/>
            <a:ext cx="370205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4618855"/>
            <a:ext cx="11520000" cy="1578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647440" y="5229225"/>
            <a:ext cx="40449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2729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39340" y="2328545"/>
            <a:ext cx="42799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6155" y="2272030"/>
            <a:ext cx="530225" cy="72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1860" y="2262505"/>
            <a:ext cx="653415" cy="68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51390" y="2272030"/>
            <a:ext cx="499110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63775" y="3190240"/>
            <a:ext cx="504190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10455" y="3190240"/>
            <a:ext cx="544830" cy="72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09485" y="3121025"/>
            <a:ext cx="376555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508615" y="3098165"/>
            <a:ext cx="520700" cy="62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2022-11-08T02:00:00Z</dcterms:created>
  <dcterms:modified xsi:type="dcterms:W3CDTF">2022-11-22T11:17:32Z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