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5" r:id="rId16"/>
    <p:sldId id="276" r:id="rId17"/>
    <p:sldId id="277" r:id="rId18"/>
    <p:sldId id="279" r:id="rId19"/>
    <p:sldId id="280" r:id="rId20"/>
    <p:sldId id="282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208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908550"/>
            <a:ext cx="11520000" cy="3012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180" y="2310765"/>
            <a:ext cx="2199005" cy="165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03295" y="2348865"/>
            <a:ext cx="2806065" cy="14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92035" y="2277110"/>
            <a:ext cx="3229610" cy="168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3861300"/>
            <a:ext cx="11520000" cy="2668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2"/>
          <p:cNvSpPr/>
          <p:nvPr/>
        </p:nvSpPr>
        <p:spPr bwMode="white">
          <a:xfrm>
            <a:off x="551180" y="4797425"/>
            <a:ext cx="2176145" cy="149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3431540" y="4797425"/>
            <a:ext cx="3359150" cy="178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7247890" y="4725035"/>
            <a:ext cx="3020060" cy="176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9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2834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9425" y="2348865"/>
            <a:ext cx="2331720" cy="169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7440" y="2408555"/>
            <a:ext cx="2607310" cy="183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2035" y="2348865"/>
            <a:ext cx="2223135" cy="186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908550"/>
            <a:ext cx="11520000" cy="4512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1540" y="2730500"/>
            <a:ext cx="1098550" cy="79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3520" y="3789045"/>
            <a:ext cx="1945640" cy="1273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08550"/>
            <a:ext cx="11520000" cy="3030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99" b="11203"/>
          <a:stretch>
            <a:fillRect/>
          </a:stretch>
        </p:blipFill>
        <p:spPr>
          <a:xfrm>
            <a:off x="911225" y="3861435"/>
            <a:ext cx="10690860" cy="2470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376420" y="3928110"/>
            <a:ext cx="628650" cy="330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283960" y="4344670"/>
            <a:ext cx="64008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8976360" y="4242435"/>
            <a:ext cx="762635" cy="65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775460" y="5229225"/>
            <a:ext cx="7732395" cy="1108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3300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5"/>
          <p:cNvSpPr/>
          <p:nvPr/>
        </p:nvSpPr>
        <p:spPr bwMode="white">
          <a:xfrm>
            <a:off x="1775460" y="2853055"/>
            <a:ext cx="6998970" cy="176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5085"/>
            <a:ext cx="11520000" cy="333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7170" y="2708910"/>
            <a:ext cx="4848860" cy="173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980940"/>
            <a:ext cx="11520000" cy="2834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5460" y="2421255"/>
            <a:ext cx="6674485" cy="96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41" b="13103"/>
          <a:stretch>
            <a:fillRect/>
          </a:stretch>
        </p:blipFill>
        <p:spPr>
          <a:xfrm>
            <a:off x="767080" y="3429000"/>
            <a:ext cx="10674350" cy="2606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847215" y="4437380"/>
            <a:ext cx="8319770" cy="178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052695"/>
            <a:ext cx="11520000" cy="3226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1315" y="2493010"/>
            <a:ext cx="4593590" cy="192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4421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705" y="2853055"/>
            <a:ext cx="7842250" cy="314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2438400"/>
            <a:ext cx="65532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3357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7170" y="1772920"/>
            <a:ext cx="619125" cy="711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5865" y="1772920"/>
            <a:ext cx="518795" cy="66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79650" y="2560955"/>
            <a:ext cx="565785" cy="66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47665" y="2441575"/>
            <a:ext cx="640080" cy="708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52080" y="2637155"/>
            <a:ext cx="605790" cy="5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67755" y="3429000"/>
            <a:ext cx="508635" cy="59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560050" y="3429000"/>
            <a:ext cx="601980" cy="59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8" grpId="0" bldLvl="0" animBg="1"/>
      <p:bldP spid="9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268595"/>
            <a:ext cx="11520000" cy="3457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4215" y="1277620"/>
            <a:ext cx="80391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47610" y="1293495"/>
            <a:ext cx="628650" cy="44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18090" y="1330325"/>
            <a:ext cx="628650" cy="41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63215" y="1757045"/>
            <a:ext cx="932815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8140" y="1829435"/>
            <a:ext cx="710565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78140" y="2317750"/>
            <a:ext cx="615315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7900" y="2807970"/>
            <a:ext cx="789940" cy="41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1687195" y="4168140"/>
            <a:ext cx="287020" cy="31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5050790" y="4168140"/>
            <a:ext cx="288290" cy="31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9029700" y="4221480"/>
            <a:ext cx="281305" cy="260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3902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07710" y="1628775"/>
            <a:ext cx="730885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47215" y="2637155"/>
            <a:ext cx="573405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67980" y="2637155"/>
            <a:ext cx="421640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7350" y="3573145"/>
            <a:ext cx="768985" cy="49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38595" y="4581525"/>
            <a:ext cx="541020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56270" y="4581525"/>
            <a:ext cx="53022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1521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32490" y="1668780"/>
            <a:ext cx="313690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96930" y="2124710"/>
            <a:ext cx="348615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65"/>
          <a:stretch>
            <a:fillRect/>
          </a:stretch>
        </p:blipFill>
        <p:spPr>
          <a:xfrm>
            <a:off x="767080" y="2449830"/>
            <a:ext cx="11178630" cy="771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035665" y="2691765"/>
            <a:ext cx="313690" cy="33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65"/>
          <a:stretch>
            <a:fillRect/>
          </a:stretch>
        </p:blipFill>
        <p:spPr>
          <a:xfrm>
            <a:off x="767080" y="3215005"/>
            <a:ext cx="11178630" cy="1294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0997565" y="3434080"/>
            <a:ext cx="36004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1035665" y="4151630"/>
            <a:ext cx="313690" cy="33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3946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83880" y="1701165"/>
            <a:ext cx="53340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00640" y="2637155"/>
            <a:ext cx="499745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76360" y="3861435"/>
            <a:ext cx="482600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3374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60050" y="1341120"/>
            <a:ext cx="422275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96450" y="3068955"/>
            <a:ext cx="45974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276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0915" y="2366645"/>
            <a:ext cx="604520" cy="58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8705" y="2366645"/>
            <a:ext cx="540385" cy="58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0455" y="2315845"/>
            <a:ext cx="677545" cy="68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84740" y="2328545"/>
            <a:ext cx="572770" cy="62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93615" y="3197860"/>
            <a:ext cx="625475" cy="68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81240" y="3168650"/>
            <a:ext cx="503555" cy="65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16150" y="3068320"/>
            <a:ext cx="615315" cy="69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46640" y="3198495"/>
            <a:ext cx="640080" cy="6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2022-11-08T02:00:00Z</dcterms:created>
  <dcterms:modified xsi:type="dcterms:W3CDTF">2022-11-22T11:41:44Z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