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4351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570" y="3789045"/>
            <a:ext cx="2352675" cy="1219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03395" y="3789045"/>
            <a:ext cx="2947670" cy="1119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23835" y="3789045"/>
            <a:ext cx="3383280" cy="1219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80" y="1052830"/>
            <a:ext cx="11243310" cy="4055110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551180" y="3429000"/>
            <a:ext cx="4929505" cy="114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07710" y="3429000"/>
            <a:ext cx="5770245" cy="179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98"/>
          <a:stretch>
            <a:fillRect/>
          </a:stretch>
        </p:blipFill>
        <p:spPr>
          <a:xfrm>
            <a:off x="407035" y="1341255"/>
            <a:ext cx="11520170" cy="338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35505" y="2781300"/>
            <a:ext cx="6520815" cy="190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08550"/>
            <a:ext cx="11520000" cy="2978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560" y="1988820"/>
            <a:ext cx="5172075" cy="1532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21"/>
          <a:stretch>
            <a:fillRect/>
          </a:stretch>
        </p:blipFill>
        <p:spPr>
          <a:xfrm>
            <a:off x="767080" y="3429000"/>
            <a:ext cx="10377260" cy="2101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559560" y="4004945"/>
            <a:ext cx="6577965" cy="194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2847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560" y="2205355"/>
            <a:ext cx="6398260" cy="210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5085"/>
            <a:ext cx="11520000" cy="2912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560" y="2421255"/>
            <a:ext cx="6569710" cy="197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3457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560" y="2205355"/>
            <a:ext cx="7527925" cy="2682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3715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7260" y="2781300"/>
            <a:ext cx="4728845" cy="134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3345" y="2452370"/>
            <a:ext cx="6924675" cy="1952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3893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6385" y="2218690"/>
            <a:ext cx="1209040" cy="43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85070" y="2218690"/>
            <a:ext cx="1199515" cy="43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1550" y="2708910"/>
            <a:ext cx="695325" cy="47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12350" y="2708910"/>
            <a:ext cx="571500" cy="56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4545" y="3284855"/>
            <a:ext cx="707390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00415" y="3288030"/>
            <a:ext cx="647700" cy="49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87295" y="3858260"/>
            <a:ext cx="647700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03970" y="3861435"/>
            <a:ext cx="781685" cy="53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83840" y="4364990"/>
            <a:ext cx="732790" cy="55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75910" y="4437380"/>
            <a:ext cx="730885" cy="420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3584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28250" y="1196975"/>
            <a:ext cx="561975" cy="56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51405" y="1917065"/>
            <a:ext cx="722630" cy="61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3655" y="2493010"/>
            <a:ext cx="699770" cy="56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3660" y="3053715"/>
            <a:ext cx="599440" cy="5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9785" y="4221480"/>
            <a:ext cx="84074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620895"/>
            <a:ext cx="11520000" cy="3252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1540" y="1125220"/>
            <a:ext cx="582295" cy="59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84515" y="1196975"/>
            <a:ext cx="582930" cy="52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24695" y="1772920"/>
            <a:ext cx="652145" cy="55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7940" y="2277110"/>
            <a:ext cx="566420" cy="558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1860" y="3357245"/>
            <a:ext cx="520065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3861300"/>
            <a:ext cx="11520000" cy="2289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4824095" y="4441190"/>
            <a:ext cx="638175" cy="48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7967980" y="5589270"/>
            <a:ext cx="599440" cy="56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3575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78210" y="1915795"/>
            <a:ext cx="367665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64240" y="2493010"/>
            <a:ext cx="381635" cy="28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21695" y="3025140"/>
            <a:ext cx="424180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07725" y="3620135"/>
            <a:ext cx="43815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64240" y="4247515"/>
            <a:ext cx="381635" cy="28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4499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63790" y="1628775"/>
            <a:ext cx="435610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36405" y="2781300"/>
            <a:ext cx="515620" cy="55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44150" y="3933190"/>
            <a:ext cx="502920" cy="44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5085"/>
            <a:ext cx="11520000" cy="3719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9785" y="1917065"/>
            <a:ext cx="468630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5775" y="3644900"/>
            <a:ext cx="405765" cy="43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940"/>
            <a:ext cx="11520000" cy="5201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72425" y="2951480"/>
            <a:ext cx="979170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87230" y="2900680"/>
            <a:ext cx="1054100" cy="5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1075" y="3652520"/>
            <a:ext cx="883920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32420" y="3608705"/>
            <a:ext cx="1087120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1590" y="4210050"/>
            <a:ext cx="909955" cy="52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31785" y="4237990"/>
            <a:ext cx="1020445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94320" y="4910455"/>
            <a:ext cx="1177290" cy="4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37370" y="4910455"/>
            <a:ext cx="1256665" cy="43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72940" y="5598795"/>
            <a:ext cx="1614805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93685" y="5556250"/>
            <a:ext cx="1057910" cy="48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2022-11-08T02:00:00Z</dcterms:created>
  <dcterms:modified xsi:type="dcterms:W3CDTF">2022-11-22T11:23:51Z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