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0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92650"/>
            <a:ext cx="11520000" cy="2860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3570" y="1988820"/>
            <a:ext cx="2550795" cy="158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79875" y="1988820"/>
            <a:ext cx="1413510" cy="1564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92035" y="1988820"/>
            <a:ext cx="2712720" cy="161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1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28" b="16703"/>
          <a:stretch>
            <a:fillRect/>
          </a:stretch>
        </p:blipFill>
        <p:spPr>
          <a:xfrm>
            <a:off x="695325" y="3573145"/>
            <a:ext cx="10710545" cy="2614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Rectangle 5"/>
          <p:cNvSpPr/>
          <p:nvPr/>
        </p:nvSpPr>
        <p:spPr bwMode="white">
          <a:xfrm>
            <a:off x="551180" y="4422140"/>
            <a:ext cx="1918335" cy="190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8"/>
          <p:cNvSpPr/>
          <p:nvPr/>
        </p:nvSpPr>
        <p:spPr bwMode="white">
          <a:xfrm>
            <a:off x="4007485" y="4422140"/>
            <a:ext cx="1964055" cy="1947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10"/>
          <p:cNvSpPr/>
          <p:nvPr/>
        </p:nvSpPr>
        <p:spPr bwMode="white">
          <a:xfrm>
            <a:off x="7320280" y="4364990"/>
            <a:ext cx="1701165" cy="1918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980940"/>
            <a:ext cx="11520000" cy="2755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975"/>
          <a:stretch>
            <a:fillRect/>
          </a:stretch>
        </p:blipFill>
        <p:spPr>
          <a:xfrm>
            <a:off x="983615" y="3644900"/>
            <a:ext cx="9219020" cy="2206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911225" y="3573145"/>
            <a:ext cx="2755265" cy="2478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6167755" y="3717290"/>
            <a:ext cx="2730500" cy="2633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052695"/>
            <a:ext cx="11520000" cy="3483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5505" y="3068955"/>
            <a:ext cx="3644265" cy="167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3065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1315" y="2564765"/>
            <a:ext cx="4175125" cy="165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3039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1315" y="2300605"/>
            <a:ext cx="4469765" cy="1611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052695"/>
            <a:ext cx="11520000" cy="4055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1271270" y="2781300"/>
            <a:ext cx="6724015" cy="2108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5085"/>
            <a:ext cx="11520000" cy="28385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1315" y="2132965"/>
            <a:ext cx="3985895" cy="183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3309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5415" y="2637155"/>
            <a:ext cx="4704080" cy="1557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5085"/>
            <a:ext cx="11520000" cy="3209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7260" y="2997200"/>
            <a:ext cx="4448810" cy="163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1750" y="2423795"/>
            <a:ext cx="7048500" cy="2009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4617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47440" y="1690370"/>
            <a:ext cx="521335" cy="683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5865" y="1772920"/>
            <a:ext cx="553720" cy="48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52353" y="1738193"/>
            <a:ext cx="1761322" cy="542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63750" y="2493010"/>
            <a:ext cx="635635" cy="715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11675" y="2493010"/>
            <a:ext cx="503555" cy="725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63790" y="2493010"/>
            <a:ext cx="603885" cy="709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855595" y="3357245"/>
            <a:ext cx="591185" cy="716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176135" y="3319780"/>
            <a:ext cx="582295" cy="754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366010" y="4293235"/>
            <a:ext cx="563245" cy="514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520055" y="4293235"/>
            <a:ext cx="611505" cy="441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192260" y="4221480"/>
            <a:ext cx="567690" cy="513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6096000" y="4941570"/>
            <a:ext cx="685165" cy="81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8543925" y="4941570"/>
            <a:ext cx="638175" cy="792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3" grpId="0" bldLvl="0" animBg="1"/>
      <p:bldP spid="14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5085"/>
            <a:ext cx="11520000" cy="4181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3705" y="2132965"/>
            <a:ext cx="268605" cy="28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16540" y="2853055"/>
            <a:ext cx="566420" cy="539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03745" y="2708910"/>
            <a:ext cx="657860" cy="836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40010" y="4010660"/>
            <a:ext cx="474980" cy="37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51440" y="4449445"/>
            <a:ext cx="438150" cy="223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47890" y="4797425"/>
            <a:ext cx="641985" cy="599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4485640" y="2132965"/>
            <a:ext cx="261620" cy="28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7284085" y="2132965"/>
            <a:ext cx="268605" cy="28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2"/>
          <p:cNvSpPr/>
          <p:nvPr/>
        </p:nvSpPr>
        <p:spPr bwMode="white">
          <a:xfrm>
            <a:off x="10344785" y="2132965"/>
            <a:ext cx="268605" cy="28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5085"/>
            <a:ext cx="11520000" cy="4268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7125" y="1917065"/>
            <a:ext cx="512445" cy="501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75685" y="1988820"/>
            <a:ext cx="672465" cy="48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75910" y="2493010"/>
            <a:ext cx="533400" cy="77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40595" y="2493010"/>
            <a:ext cx="592455" cy="767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92260" y="3429000"/>
            <a:ext cx="537845" cy="50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51405" y="4941570"/>
            <a:ext cx="433705" cy="495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99965" y="4941570"/>
            <a:ext cx="448310" cy="495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3802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66780" y="1649730"/>
            <a:ext cx="387350" cy="267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92485" y="2205355"/>
            <a:ext cx="461645" cy="389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66780" y="3069590"/>
            <a:ext cx="387350" cy="267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52175" y="3694430"/>
            <a:ext cx="401955" cy="281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92485" y="4267200"/>
            <a:ext cx="461645" cy="37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125085"/>
            <a:ext cx="11520000" cy="3741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5865" y="1772920"/>
            <a:ext cx="500380" cy="5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47215" y="3429000"/>
            <a:ext cx="521335" cy="58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5085"/>
            <a:ext cx="11520000" cy="4055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47440" y="1268730"/>
            <a:ext cx="445135" cy="4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07935" y="2564765"/>
            <a:ext cx="425450" cy="39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80550" y="3789045"/>
            <a:ext cx="379095" cy="501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340985"/>
            <a:ext cx="11520000" cy="2537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4555" y="2457450"/>
            <a:ext cx="730885" cy="683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27575" y="2421255"/>
            <a:ext cx="629920" cy="683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36790" y="2457450"/>
            <a:ext cx="441325" cy="538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08870" y="2420620"/>
            <a:ext cx="683895" cy="575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24735" y="3258820"/>
            <a:ext cx="536575" cy="579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92035" y="3228340"/>
            <a:ext cx="574675" cy="619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10760" y="3262630"/>
            <a:ext cx="546735" cy="55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323195" y="3262630"/>
            <a:ext cx="610235" cy="585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9</cp:revision>
  <dcterms:created xsi:type="dcterms:W3CDTF">2022-11-08T02:00:00Z</dcterms:created>
  <dcterms:modified xsi:type="dcterms:W3CDTF">2022-11-26T01:09:13Z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