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3026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2348865"/>
            <a:ext cx="2270760" cy="151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1630" y="2348865"/>
            <a:ext cx="2286000" cy="152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7980" y="2348865"/>
            <a:ext cx="1736725" cy="151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87"/>
          <a:stretch>
            <a:fillRect/>
          </a:stretch>
        </p:blipFill>
        <p:spPr>
          <a:xfrm>
            <a:off x="735965" y="3861435"/>
            <a:ext cx="10127705" cy="260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3"/>
          <p:cNvSpPr/>
          <p:nvPr/>
        </p:nvSpPr>
        <p:spPr bwMode="white">
          <a:xfrm>
            <a:off x="8040370" y="4653280"/>
            <a:ext cx="1630680" cy="171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551180" y="4725035"/>
            <a:ext cx="2715260" cy="172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4223385" y="4653280"/>
            <a:ext cx="3629660" cy="181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98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2551430"/>
            <a:ext cx="2397760" cy="162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385" y="2423160"/>
            <a:ext cx="2582545" cy="175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7980" y="2493010"/>
            <a:ext cx="2890520" cy="174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36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125" y="3644900"/>
            <a:ext cx="3116580" cy="208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1855" y="3644900"/>
            <a:ext cx="4053205" cy="249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3544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3284855"/>
            <a:ext cx="3510915" cy="172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14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421255"/>
            <a:ext cx="3583940" cy="18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706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660" y="2421255"/>
            <a:ext cx="4897120" cy="26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18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615" y="2393315"/>
            <a:ext cx="3586480" cy="147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7755" y="2277110"/>
            <a:ext cx="3829050" cy="155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27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637155"/>
            <a:ext cx="5195570" cy="16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396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3141345"/>
            <a:ext cx="6125845" cy="161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295" y="2461895"/>
            <a:ext cx="6962775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463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7665" y="1628775"/>
            <a:ext cx="56769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9705" y="2492375"/>
            <a:ext cx="67119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0100" y="2463165"/>
            <a:ext cx="65214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0664" y="4244620"/>
            <a:ext cx="323702" cy="21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0053" y="4244902"/>
            <a:ext cx="323702" cy="21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919843" y="4244902"/>
            <a:ext cx="323702" cy="21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631313" y="5085007"/>
            <a:ext cx="323702" cy="21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015865" y="5085080"/>
            <a:ext cx="30162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919843" y="5085007"/>
            <a:ext cx="323702" cy="21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052695"/>
            <a:ext cx="11520000" cy="4238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9965" y="1196975"/>
            <a:ext cx="53975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235" y="1125220"/>
            <a:ext cx="59182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550" y="1196975"/>
            <a:ext cx="57150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10" y="1917065"/>
            <a:ext cx="73406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2305" y="1917065"/>
            <a:ext cx="64770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07810" y="2853055"/>
            <a:ext cx="64643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55595" y="4509135"/>
            <a:ext cx="750570" cy="76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48505"/>
            <a:ext cx="11520000" cy="411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1412875"/>
            <a:ext cx="537845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7575" y="1412875"/>
            <a:ext cx="65214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150" y="1988820"/>
            <a:ext cx="600710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6360" y="3429000"/>
            <a:ext cx="755650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9515" y="4149090"/>
            <a:ext cx="61658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4664575"/>
            <a:ext cx="11520000" cy="147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71270" y="5373370"/>
            <a:ext cx="647700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426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55020" y="1823720"/>
            <a:ext cx="57277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9155" y="2531745"/>
            <a:ext cx="48006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6455" y="3177540"/>
            <a:ext cx="49784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6455" y="3996690"/>
            <a:ext cx="49784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5020" y="4768215"/>
            <a:ext cx="572770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501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675" y="1701165"/>
            <a:ext cx="42481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035" y="3141345"/>
            <a:ext cx="45148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836795"/>
            <a:ext cx="11520000" cy="2991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2395" y="981075"/>
            <a:ext cx="52959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270" y="2637155"/>
            <a:ext cx="41148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827645"/>
            <a:ext cx="11520000" cy="207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791585" y="4797425"/>
            <a:ext cx="43053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69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73605" y="2366010"/>
            <a:ext cx="440690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5035" y="2255520"/>
            <a:ext cx="50863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8390" y="2117725"/>
            <a:ext cx="508000" cy="84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42245" y="2207260"/>
            <a:ext cx="644525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20285" y="3052445"/>
            <a:ext cx="565785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68830" y="3004185"/>
            <a:ext cx="53975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38390" y="3004185"/>
            <a:ext cx="523875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47020" y="3004185"/>
            <a:ext cx="621030" cy="83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10</cp:revision>
  <dcterms:created xsi:type="dcterms:W3CDTF">2022-11-08T02:00:00Z</dcterms:created>
  <dcterms:modified xsi:type="dcterms:W3CDTF">2022-11-26T01:09:04Z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