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772285"/>
            <a:ext cx="3460115" cy="86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00" y="2854325"/>
            <a:ext cx="7543800" cy="300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8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3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980440"/>
            <a:ext cx="8512175" cy="4440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2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5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268730"/>
            <a:ext cx="8272780" cy="347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7255" y="1196340"/>
            <a:ext cx="481012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5" y="2867025"/>
            <a:ext cx="802957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3663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36030" y="3256915"/>
            <a:ext cx="939165" cy="84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88"/>
          <a:stretch>
            <a:fillRect/>
          </a:stretch>
        </p:blipFill>
        <p:spPr>
          <a:xfrm>
            <a:off x="828040" y="3932555"/>
            <a:ext cx="8087895" cy="2231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195830" y="4725035"/>
            <a:ext cx="862965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457950" y="4796790"/>
            <a:ext cx="1052830" cy="693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3058795" y="5516880"/>
            <a:ext cx="923290" cy="701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4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020" y="1268730"/>
            <a:ext cx="892810" cy="51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36235" y="1196340"/>
            <a:ext cx="1177925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1775" y="1916430"/>
            <a:ext cx="868680" cy="612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0335" y="1884680"/>
            <a:ext cx="925195" cy="75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55875" y="2708910"/>
            <a:ext cx="1005840" cy="66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36235" y="2780665"/>
            <a:ext cx="863600" cy="66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130" y="2708910"/>
            <a:ext cx="94297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64405"/>
            <a:ext cx="8640000" cy="560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9905" y="1600835"/>
            <a:ext cx="645795" cy="732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8465" y="2393315"/>
            <a:ext cx="579755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5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124585"/>
            <a:ext cx="7637780" cy="324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66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